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EA726-3770-4D91-AF65-63CA6E01F3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E1D96E-7230-4129-B35A-5F93B2254596}">
      <dgm:prSet/>
      <dgm:spPr/>
      <dgm:t>
        <a:bodyPr/>
        <a:lstStyle/>
        <a:p>
          <a:r>
            <a:rPr lang="en-US" dirty="0"/>
            <a:t>Consulting Management Company</a:t>
          </a:r>
        </a:p>
      </dgm:t>
    </dgm:pt>
    <dgm:pt modelId="{5FC2A46C-3D31-42AE-B5E9-EBB50C369D61}" type="parTrans" cxnId="{BCE9F9BE-45F2-4584-A9DB-9E8F24D7749F}">
      <dgm:prSet/>
      <dgm:spPr/>
      <dgm:t>
        <a:bodyPr/>
        <a:lstStyle/>
        <a:p>
          <a:endParaRPr lang="en-US"/>
        </a:p>
      </dgm:t>
    </dgm:pt>
    <dgm:pt modelId="{0A4528E2-30E1-4119-B94D-CF4A9FF67149}" type="sibTrans" cxnId="{BCE9F9BE-45F2-4584-A9DB-9E8F24D7749F}">
      <dgm:prSet/>
      <dgm:spPr/>
      <dgm:t>
        <a:bodyPr/>
        <a:lstStyle/>
        <a:p>
          <a:endParaRPr lang="en-US"/>
        </a:p>
      </dgm:t>
    </dgm:pt>
    <dgm:pt modelId="{0AB71A37-054A-4DB2-A74C-660C0C3C375E}">
      <dgm:prSet/>
      <dgm:spPr/>
      <dgm:t>
        <a:bodyPr/>
        <a:lstStyle/>
        <a:p>
          <a:r>
            <a:rPr lang="en-US" dirty="0"/>
            <a:t>Consulting Senior Technology Consultants</a:t>
          </a:r>
        </a:p>
      </dgm:t>
    </dgm:pt>
    <dgm:pt modelId="{77AF03F6-D1CF-4016-AB45-1F4284ADE5A0}" type="parTrans" cxnId="{11FE1024-11DE-4E33-997E-F2E2CF5D8314}">
      <dgm:prSet/>
      <dgm:spPr/>
      <dgm:t>
        <a:bodyPr/>
        <a:lstStyle/>
        <a:p>
          <a:endParaRPr lang="en-US"/>
        </a:p>
      </dgm:t>
    </dgm:pt>
    <dgm:pt modelId="{4C0D8611-60EC-4C0E-8546-0100E0E9B1EB}" type="sibTrans" cxnId="{11FE1024-11DE-4E33-997E-F2E2CF5D8314}">
      <dgm:prSet/>
      <dgm:spPr/>
      <dgm:t>
        <a:bodyPr/>
        <a:lstStyle/>
        <a:p>
          <a:endParaRPr lang="en-US"/>
        </a:p>
      </dgm:t>
    </dgm:pt>
    <dgm:pt modelId="{F83780FC-372A-4572-A2E9-1E24EF443309}" type="pres">
      <dgm:prSet presAssocID="{6C1EA726-3770-4D91-AF65-63CA6E01F324}" presName="root" presStyleCnt="0">
        <dgm:presLayoutVars>
          <dgm:dir/>
          <dgm:resizeHandles val="exact"/>
        </dgm:presLayoutVars>
      </dgm:prSet>
      <dgm:spPr/>
    </dgm:pt>
    <dgm:pt modelId="{7EF78549-6132-4798-931B-A7D22C04AF14}" type="pres">
      <dgm:prSet presAssocID="{8CE1D96E-7230-4129-B35A-5F93B2254596}" presName="compNode" presStyleCnt="0"/>
      <dgm:spPr/>
    </dgm:pt>
    <dgm:pt modelId="{6F792ABD-EF2E-46C0-A128-0AC69B1FB03C}" type="pres">
      <dgm:prSet presAssocID="{8CE1D96E-7230-4129-B35A-5F93B2254596}" presName="bgRect" presStyleLbl="bgShp" presStyleIdx="0" presStyleCnt="2"/>
      <dgm:spPr/>
    </dgm:pt>
    <dgm:pt modelId="{8E2479B6-7F23-41AD-B8A0-A93DA891D656}" type="pres">
      <dgm:prSet presAssocID="{8CE1D96E-7230-4129-B35A-5F93B22545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BF1E23F-BE46-468A-90F2-DEF52A84FAA8}" type="pres">
      <dgm:prSet presAssocID="{8CE1D96E-7230-4129-B35A-5F93B2254596}" presName="spaceRect" presStyleCnt="0"/>
      <dgm:spPr/>
    </dgm:pt>
    <dgm:pt modelId="{8848C06F-E39A-4341-A415-2CAF1B9246DA}" type="pres">
      <dgm:prSet presAssocID="{8CE1D96E-7230-4129-B35A-5F93B2254596}" presName="parTx" presStyleLbl="revTx" presStyleIdx="0" presStyleCnt="2">
        <dgm:presLayoutVars>
          <dgm:chMax val="0"/>
          <dgm:chPref val="0"/>
        </dgm:presLayoutVars>
      </dgm:prSet>
      <dgm:spPr/>
    </dgm:pt>
    <dgm:pt modelId="{91BEFF3D-9A5E-42A4-A4BC-CF8D748D29CC}" type="pres">
      <dgm:prSet presAssocID="{0A4528E2-30E1-4119-B94D-CF4A9FF67149}" presName="sibTrans" presStyleCnt="0"/>
      <dgm:spPr/>
    </dgm:pt>
    <dgm:pt modelId="{55498AEF-E13E-4C01-91DD-F8254C63930C}" type="pres">
      <dgm:prSet presAssocID="{0AB71A37-054A-4DB2-A74C-660C0C3C375E}" presName="compNode" presStyleCnt="0"/>
      <dgm:spPr/>
    </dgm:pt>
    <dgm:pt modelId="{59D2D63E-95C6-4BB9-9DF3-720C823DFD26}" type="pres">
      <dgm:prSet presAssocID="{0AB71A37-054A-4DB2-A74C-660C0C3C375E}" presName="bgRect" presStyleLbl="bgShp" presStyleIdx="1" presStyleCnt="2"/>
      <dgm:spPr/>
    </dgm:pt>
    <dgm:pt modelId="{A9A0B202-0F29-4802-80D8-3EF40F1C859E}" type="pres">
      <dgm:prSet presAssocID="{0AB71A37-054A-4DB2-A74C-660C0C3C37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7C8AA5-DF49-4A85-8B25-5CDAC2C34343}" type="pres">
      <dgm:prSet presAssocID="{0AB71A37-054A-4DB2-A74C-660C0C3C375E}" presName="spaceRect" presStyleCnt="0"/>
      <dgm:spPr/>
    </dgm:pt>
    <dgm:pt modelId="{9E15C389-6153-4EF1-962C-98CC98057431}" type="pres">
      <dgm:prSet presAssocID="{0AB71A37-054A-4DB2-A74C-660C0C3C37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FE1024-11DE-4E33-997E-F2E2CF5D8314}" srcId="{6C1EA726-3770-4D91-AF65-63CA6E01F324}" destId="{0AB71A37-054A-4DB2-A74C-660C0C3C375E}" srcOrd="1" destOrd="0" parTransId="{77AF03F6-D1CF-4016-AB45-1F4284ADE5A0}" sibTransId="{4C0D8611-60EC-4C0E-8546-0100E0E9B1EB}"/>
    <dgm:cxn modelId="{14FD0B73-DE85-4BCD-9FBB-0CA154B5DD3C}" type="presOf" srcId="{8CE1D96E-7230-4129-B35A-5F93B2254596}" destId="{8848C06F-E39A-4341-A415-2CAF1B9246DA}" srcOrd="0" destOrd="0" presId="urn:microsoft.com/office/officeart/2018/2/layout/IconVerticalSolidList"/>
    <dgm:cxn modelId="{D4726F8C-87AB-46CD-8254-14864B1245B5}" type="presOf" srcId="{0AB71A37-054A-4DB2-A74C-660C0C3C375E}" destId="{9E15C389-6153-4EF1-962C-98CC98057431}" srcOrd="0" destOrd="0" presId="urn:microsoft.com/office/officeart/2018/2/layout/IconVerticalSolidList"/>
    <dgm:cxn modelId="{BCE9F9BE-45F2-4584-A9DB-9E8F24D7749F}" srcId="{6C1EA726-3770-4D91-AF65-63CA6E01F324}" destId="{8CE1D96E-7230-4129-B35A-5F93B2254596}" srcOrd="0" destOrd="0" parTransId="{5FC2A46C-3D31-42AE-B5E9-EBB50C369D61}" sibTransId="{0A4528E2-30E1-4119-B94D-CF4A9FF67149}"/>
    <dgm:cxn modelId="{4420E7EA-602F-44F6-8E66-538BBAED15E2}" type="presOf" srcId="{6C1EA726-3770-4D91-AF65-63CA6E01F324}" destId="{F83780FC-372A-4572-A2E9-1E24EF443309}" srcOrd="0" destOrd="0" presId="urn:microsoft.com/office/officeart/2018/2/layout/IconVerticalSolidList"/>
    <dgm:cxn modelId="{AC8D7062-213F-4214-8CBE-8883FF0C1FEB}" type="presParOf" srcId="{F83780FC-372A-4572-A2E9-1E24EF443309}" destId="{7EF78549-6132-4798-931B-A7D22C04AF14}" srcOrd="0" destOrd="0" presId="urn:microsoft.com/office/officeart/2018/2/layout/IconVerticalSolidList"/>
    <dgm:cxn modelId="{1880E9A0-068A-4027-9DC6-5F808D6BF6E7}" type="presParOf" srcId="{7EF78549-6132-4798-931B-A7D22C04AF14}" destId="{6F792ABD-EF2E-46C0-A128-0AC69B1FB03C}" srcOrd="0" destOrd="0" presId="urn:microsoft.com/office/officeart/2018/2/layout/IconVerticalSolidList"/>
    <dgm:cxn modelId="{B6CF9234-1A33-4211-94C3-8B6DC849F0EA}" type="presParOf" srcId="{7EF78549-6132-4798-931B-A7D22C04AF14}" destId="{8E2479B6-7F23-41AD-B8A0-A93DA891D656}" srcOrd="1" destOrd="0" presId="urn:microsoft.com/office/officeart/2018/2/layout/IconVerticalSolidList"/>
    <dgm:cxn modelId="{F00F7593-1FB0-44E8-817D-C866C4179BFC}" type="presParOf" srcId="{7EF78549-6132-4798-931B-A7D22C04AF14}" destId="{DBF1E23F-BE46-468A-90F2-DEF52A84FAA8}" srcOrd="2" destOrd="0" presId="urn:microsoft.com/office/officeart/2018/2/layout/IconVerticalSolidList"/>
    <dgm:cxn modelId="{13950905-3AD4-4EC1-9CC9-53DA382CE618}" type="presParOf" srcId="{7EF78549-6132-4798-931B-A7D22C04AF14}" destId="{8848C06F-E39A-4341-A415-2CAF1B9246DA}" srcOrd="3" destOrd="0" presId="urn:microsoft.com/office/officeart/2018/2/layout/IconVerticalSolidList"/>
    <dgm:cxn modelId="{240BBAF2-EC66-467C-B862-534DC6ED80C2}" type="presParOf" srcId="{F83780FC-372A-4572-A2E9-1E24EF443309}" destId="{91BEFF3D-9A5E-42A4-A4BC-CF8D748D29CC}" srcOrd="1" destOrd="0" presId="urn:microsoft.com/office/officeart/2018/2/layout/IconVerticalSolidList"/>
    <dgm:cxn modelId="{8A3AD5FC-F975-4927-A94C-8F19166E2034}" type="presParOf" srcId="{F83780FC-372A-4572-A2E9-1E24EF443309}" destId="{55498AEF-E13E-4C01-91DD-F8254C63930C}" srcOrd="2" destOrd="0" presId="urn:microsoft.com/office/officeart/2018/2/layout/IconVerticalSolidList"/>
    <dgm:cxn modelId="{7795D385-6C14-49AA-9A2E-9FB0C031E7BF}" type="presParOf" srcId="{55498AEF-E13E-4C01-91DD-F8254C63930C}" destId="{59D2D63E-95C6-4BB9-9DF3-720C823DFD26}" srcOrd="0" destOrd="0" presId="urn:microsoft.com/office/officeart/2018/2/layout/IconVerticalSolidList"/>
    <dgm:cxn modelId="{F14847DA-0EE4-4010-A209-31A818E3DF97}" type="presParOf" srcId="{55498AEF-E13E-4C01-91DD-F8254C63930C}" destId="{A9A0B202-0F29-4802-80D8-3EF40F1C859E}" srcOrd="1" destOrd="0" presId="urn:microsoft.com/office/officeart/2018/2/layout/IconVerticalSolidList"/>
    <dgm:cxn modelId="{F3998D10-AB6B-4ADB-8A91-6BBDBE6D25C2}" type="presParOf" srcId="{55498AEF-E13E-4C01-91DD-F8254C63930C}" destId="{777C8AA5-DF49-4A85-8B25-5CDAC2C34343}" srcOrd="2" destOrd="0" presId="urn:microsoft.com/office/officeart/2018/2/layout/IconVerticalSolidList"/>
    <dgm:cxn modelId="{1F4E089E-4F65-4EA1-AF01-18DCB753B5C2}" type="presParOf" srcId="{55498AEF-E13E-4C01-91DD-F8254C63930C}" destId="{9E15C389-6153-4EF1-962C-98CC980574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986AE-6944-40CC-A3F5-50DA2C7CEB7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2C32CF-BCDD-42FD-9E84-C254F7ED0D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tracked forms</a:t>
          </a:r>
        </a:p>
      </dgm:t>
    </dgm:pt>
    <dgm:pt modelId="{04F0630B-39F2-4AB5-AA67-FF6940776637}" type="parTrans" cxnId="{2EC9897A-9C15-4819-A63A-26D6E3E92595}">
      <dgm:prSet/>
      <dgm:spPr/>
      <dgm:t>
        <a:bodyPr/>
        <a:lstStyle/>
        <a:p>
          <a:endParaRPr lang="en-US"/>
        </a:p>
      </dgm:t>
    </dgm:pt>
    <dgm:pt modelId="{B604B0B1-489A-4BA9-8C7B-6367D4AC766D}" type="sibTrans" cxnId="{2EC9897A-9C15-4819-A63A-26D6E3E925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2208BF-47CA-4545-A99E-26C3B6617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formal budget policy or economic tacking besides in excel</a:t>
          </a:r>
        </a:p>
      </dgm:t>
    </dgm:pt>
    <dgm:pt modelId="{A9C7E926-FC56-4889-9313-AC66D54DB382}" type="parTrans" cxnId="{C220D71E-D92B-4CE7-9064-A64A62D64AFF}">
      <dgm:prSet/>
      <dgm:spPr/>
      <dgm:t>
        <a:bodyPr/>
        <a:lstStyle/>
        <a:p>
          <a:endParaRPr lang="en-US"/>
        </a:p>
      </dgm:t>
    </dgm:pt>
    <dgm:pt modelId="{841A30E5-67C9-47D7-B8E0-A2DBA4EED727}" type="sibTrans" cxnId="{C220D71E-D92B-4CE7-9064-A64A62D64A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DE381A-2F38-4DB8-8A6F-63270D568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Scaling globally without a system that can keep up </a:t>
          </a:r>
        </a:p>
      </dgm:t>
    </dgm:pt>
    <dgm:pt modelId="{5BF67508-6245-4021-8B46-D0962FFA0E7C}" type="parTrans" cxnId="{7C00F49F-7A14-4D30-9121-BEF4809FF98D}">
      <dgm:prSet/>
      <dgm:spPr/>
      <dgm:t>
        <a:bodyPr/>
        <a:lstStyle/>
        <a:p>
          <a:endParaRPr lang="en-US"/>
        </a:p>
      </dgm:t>
    </dgm:pt>
    <dgm:pt modelId="{55E40D90-BD94-4F26-A496-B7E49431FECA}" type="sibTrans" cxnId="{7C00F49F-7A14-4D30-9121-BEF4809FF98D}">
      <dgm:prSet/>
      <dgm:spPr/>
      <dgm:t>
        <a:bodyPr/>
        <a:lstStyle/>
        <a:p>
          <a:endParaRPr lang="en-US"/>
        </a:p>
      </dgm:t>
    </dgm:pt>
    <dgm:pt modelId="{11941479-1980-4AA9-ABBA-824C3314ABB1}" type="pres">
      <dgm:prSet presAssocID="{FC7986AE-6944-40CC-A3F5-50DA2C7CEB76}" presName="root" presStyleCnt="0">
        <dgm:presLayoutVars>
          <dgm:dir/>
          <dgm:resizeHandles val="exact"/>
        </dgm:presLayoutVars>
      </dgm:prSet>
      <dgm:spPr/>
    </dgm:pt>
    <dgm:pt modelId="{DA19A33F-98D7-46DE-9D48-921C5E687411}" type="pres">
      <dgm:prSet presAssocID="{FC7986AE-6944-40CC-A3F5-50DA2C7CEB76}" presName="container" presStyleCnt="0">
        <dgm:presLayoutVars>
          <dgm:dir/>
          <dgm:resizeHandles val="exact"/>
        </dgm:presLayoutVars>
      </dgm:prSet>
      <dgm:spPr/>
    </dgm:pt>
    <dgm:pt modelId="{23BB0758-4908-4C70-B97B-9E5D159B1394}" type="pres">
      <dgm:prSet presAssocID="{392C32CF-BCDD-42FD-9E84-C254F7ED0D1E}" presName="compNode" presStyleCnt="0"/>
      <dgm:spPr/>
    </dgm:pt>
    <dgm:pt modelId="{BB52A7F1-14E6-4739-905C-F2F5FEE091B1}" type="pres">
      <dgm:prSet presAssocID="{392C32CF-BCDD-42FD-9E84-C254F7ED0D1E}" presName="iconBgRect" presStyleLbl="bgShp" presStyleIdx="0" presStyleCnt="3"/>
      <dgm:spPr/>
    </dgm:pt>
    <dgm:pt modelId="{622609D0-ADC6-4AFB-9AFF-CC1923B10C4A}" type="pres">
      <dgm:prSet presAssocID="{392C32CF-BCDD-42FD-9E84-C254F7ED0D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DAD0F71-22F6-48D0-835F-FAC38084209F}" type="pres">
      <dgm:prSet presAssocID="{392C32CF-BCDD-42FD-9E84-C254F7ED0D1E}" presName="spaceRect" presStyleCnt="0"/>
      <dgm:spPr/>
    </dgm:pt>
    <dgm:pt modelId="{07A72771-53E9-4319-AFE0-64A1FDE06BF6}" type="pres">
      <dgm:prSet presAssocID="{392C32CF-BCDD-42FD-9E84-C254F7ED0D1E}" presName="textRect" presStyleLbl="revTx" presStyleIdx="0" presStyleCnt="3">
        <dgm:presLayoutVars>
          <dgm:chMax val="1"/>
          <dgm:chPref val="1"/>
        </dgm:presLayoutVars>
      </dgm:prSet>
      <dgm:spPr/>
    </dgm:pt>
    <dgm:pt modelId="{31DB0244-61D9-40D0-8013-796AAD1DB2F1}" type="pres">
      <dgm:prSet presAssocID="{B604B0B1-489A-4BA9-8C7B-6367D4AC766D}" presName="sibTrans" presStyleLbl="sibTrans2D1" presStyleIdx="0" presStyleCnt="0"/>
      <dgm:spPr/>
    </dgm:pt>
    <dgm:pt modelId="{C54C1E75-B569-4BAA-9AED-8A548A9A769F}" type="pres">
      <dgm:prSet presAssocID="{D32208BF-47CA-4545-A99E-26C3B6617A16}" presName="compNode" presStyleCnt="0"/>
      <dgm:spPr/>
    </dgm:pt>
    <dgm:pt modelId="{C2877433-8100-4815-B15B-3E1BD72F14A6}" type="pres">
      <dgm:prSet presAssocID="{D32208BF-47CA-4545-A99E-26C3B6617A16}" presName="iconBgRect" presStyleLbl="bgShp" presStyleIdx="1" presStyleCnt="3"/>
      <dgm:spPr/>
    </dgm:pt>
    <dgm:pt modelId="{DB12B2BD-B554-4672-8726-244782CAA091}" type="pres">
      <dgm:prSet presAssocID="{D32208BF-47CA-4545-A99E-26C3B6617A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DCEBDD5-C784-4FE3-B7B7-F0E20054BB4A}" type="pres">
      <dgm:prSet presAssocID="{D32208BF-47CA-4545-A99E-26C3B6617A16}" presName="spaceRect" presStyleCnt="0"/>
      <dgm:spPr/>
    </dgm:pt>
    <dgm:pt modelId="{B5E107FC-50D9-43B9-BBF0-3699A4B663CB}" type="pres">
      <dgm:prSet presAssocID="{D32208BF-47CA-4545-A99E-26C3B6617A16}" presName="textRect" presStyleLbl="revTx" presStyleIdx="1" presStyleCnt="3">
        <dgm:presLayoutVars>
          <dgm:chMax val="1"/>
          <dgm:chPref val="1"/>
        </dgm:presLayoutVars>
      </dgm:prSet>
      <dgm:spPr/>
    </dgm:pt>
    <dgm:pt modelId="{FCDC56D7-0968-4160-9DC0-D67D207646E4}" type="pres">
      <dgm:prSet presAssocID="{841A30E5-67C9-47D7-B8E0-A2DBA4EED727}" presName="sibTrans" presStyleLbl="sibTrans2D1" presStyleIdx="0" presStyleCnt="0"/>
      <dgm:spPr/>
    </dgm:pt>
    <dgm:pt modelId="{E56BE5AB-16B1-4650-8485-3E62B433DD37}" type="pres">
      <dgm:prSet presAssocID="{08DE381A-2F38-4DB8-8A6F-63270D568E62}" presName="compNode" presStyleCnt="0"/>
      <dgm:spPr/>
    </dgm:pt>
    <dgm:pt modelId="{879EE09F-4903-4842-89AC-8A96AD94BEB3}" type="pres">
      <dgm:prSet presAssocID="{08DE381A-2F38-4DB8-8A6F-63270D568E62}" presName="iconBgRect" presStyleLbl="bgShp" presStyleIdx="2" presStyleCnt="3"/>
      <dgm:spPr/>
    </dgm:pt>
    <dgm:pt modelId="{647CE4C2-8A13-4812-A23C-95FDBE1E0C08}" type="pres">
      <dgm:prSet presAssocID="{08DE381A-2F38-4DB8-8A6F-63270D568E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161A973-7EDF-4FAC-AB83-E4B5CE8A40F7}" type="pres">
      <dgm:prSet presAssocID="{08DE381A-2F38-4DB8-8A6F-63270D568E62}" presName="spaceRect" presStyleCnt="0"/>
      <dgm:spPr/>
    </dgm:pt>
    <dgm:pt modelId="{C8369B60-930F-44E9-95AF-E52C51424C53}" type="pres">
      <dgm:prSet presAssocID="{08DE381A-2F38-4DB8-8A6F-63270D568E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20D71E-D92B-4CE7-9064-A64A62D64AFF}" srcId="{FC7986AE-6944-40CC-A3F5-50DA2C7CEB76}" destId="{D32208BF-47CA-4545-A99E-26C3B6617A16}" srcOrd="1" destOrd="0" parTransId="{A9C7E926-FC56-4889-9313-AC66D54DB382}" sibTransId="{841A30E5-67C9-47D7-B8E0-A2DBA4EED727}"/>
    <dgm:cxn modelId="{F4342F4C-69EB-2E47-A76C-8047B8BB8839}" type="presOf" srcId="{FC7986AE-6944-40CC-A3F5-50DA2C7CEB76}" destId="{11941479-1980-4AA9-ABBA-824C3314ABB1}" srcOrd="0" destOrd="0" presId="urn:microsoft.com/office/officeart/2018/2/layout/IconCircleList"/>
    <dgm:cxn modelId="{2EC9897A-9C15-4819-A63A-26D6E3E92595}" srcId="{FC7986AE-6944-40CC-A3F5-50DA2C7CEB76}" destId="{392C32CF-BCDD-42FD-9E84-C254F7ED0D1E}" srcOrd="0" destOrd="0" parTransId="{04F0630B-39F2-4AB5-AA67-FF6940776637}" sibTransId="{B604B0B1-489A-4BA9-8C7B-6367D4AC766D}"/>
    <dgm:cxn modelId="{1019C39D-AE11-264A-B246-B1A6D0C2C4CD}" type="presOf" srcId="{B604B0B1-489A-4BA9-8C7B-6367D4AC766D}" destId="{31DB0244-61D9-40D0-8013-796AAD1DB2F1}" srcOrd="0" destOrd="0" presId="urn:microsoft.com/office/officeart/2018/2/layout/IconCircleList"/>
    <dgm:cxn modelId="{7C00F49F-7A14-4D30-9121-BEF4809FF98D}" srcId="{FC7986AE-6944-40CC-A3F5-50DA2C7CEB76}" destId="{08DE381A-2F38-4DB8-8A6F-63270D568E62}" srcOrd="2" destOrd="0" parTransId="{5BF67508-6245-4021-8B46-D0962FFA0E7C}" sibTransId="{55E40D90-BD94-4F26-A496-B7E49431FECA}"/>
    <dgm:cxn modelId="{2B799DA0-52F4-BE47-9096-86F55607DC10}" type="presOf" srcId="{392C32CF-BCDD-42FD-9E84-C254F7ED0D1E}" destId="{07A72771-53E9-4319-AFE0-64A1FDE06BF6}" srcOrd="0" destOrd="0" presId="urn:microsoft.com/office/officeart/2018/2/layout/IconCircleList"/>
    <dgm:cxn modelId="{98F187B0-8CCE-B647-B6EE-61D1E38A2BF8}" type="presOf" srcId="{08DE381A-2F38-4DB8-8A6F-63270D568E62}" destId="{C8369B60-930F-44E9-95AF-E52C51424C53}" srcOrd="0" destOrd="0" presId="urn:microsoft.com/office/officeart/2018/2/layout/IconCircleList"/>
    <dgm:cxn modelId="{6627B4D6-8224-F142-B7F0-3E678AC8861F}" type="presOf" srcId="{D32208BF-47CA-4545-A99E-26C3B6617A16}" destId="{B5E107FC-50D9-43B9-BBF0-3699A4B663CB}" srcOrd="0" destOrd="0" presId="urn:microsoft.com/office/officeart/2018/2/layout/IconCircleList"/>
    <dgm:cxn modelId="{812311D8-BA37-704B-A14F-AE9024089B59}" type="presOf" srcId="{841A30E5-67C9-47D7-B8E0-A2DBA4EED727}" destId="{FCDC56D7-0968-4160-9DC0-D67D207646E4}" srcOrd="0" destOrd="0" presId="urn:microsoft.com/office/officeart/2018/2/layout/IconCircleList"/>
    <dgm:cxn modelId="{15BC61C3-1D73-A247-888E-F7895C597BB1}" type="presParOf" srcId="{11941479-1980-4AA9-ABBA-824C3314ABB1}" destId="{DA19A33F-98D7-46DE-9D48-921C5E687411}" srcOrd="0" destOrd="0" presId="urn:microsoft.com/office/officeart/2018/2/layout/IconCircleList"/>
    <dgm:cxn modelId="{A8073927-827F-C447-ACE8-56D3B8BDC9A8}" type="presParOf" srcId="{DA19A33F-98D7-46DE-9D48-921C5E687411}" destId="{23BB0758-4908-4C70-B97B-9E5D159B1394}" srcOrd="0" destOrd="0" presId="urn:microsoft.com/office/officeart/2018/2/layout/IconCircleList"/>
    <dgm:cxn modelId="{8AE2594E-DD6E-B44B-89FE-C8DA8F3A3297}" type="presParOf" srcId="{23BB0758-4908-4C70-B97B-9E5D159B1394}" destId="{BB52A7F1-14E6-4739-905C-F2F5FEE091B1}" srcOrd="0" destOrd="0" presId="urn:microsoft.com/office/officeart/2018/2/layout/IconCircleList"/>
    <dgm:cxn modelId="{518E4D73-3F16-3F44-9009-EFB9289B2F9A}" type="presParOf" srcId="{23BB0758-4908-4C70-B97B-9E5D159B1394}" destId="{622609D0-ADC6-4AFB-9AFF-CC1923B10C4A}" srcOrd="1" destOrd="0" presId="urn:microsoft.com/office/officeart/2018/2/layout/IconCircleList"/>
    <dgm:cxn modelId="{AFD09949-BD8F-344F-97C9-C26ADBAF8D5D}" type="presParOf" srcId="{23BB0758-4908-4C70-B97B-9E5D159B1394}" destId="{FDAD0F71-22F6-48D0-835F-FAC38084209F}" srcOrd="2" destOrd="0" presId="urn:microsoft.com/office/officeart/2018/2/layout/IconCircleList"/>
    <dgm:cxn modelId="{EF81FECA-4562-5C42-9A6F-8B28C52EE5A3}" type="presParOf" srcId="{23BB0758-4908-4C70-B97B-9E5D159B1394}" destId="{07A72771-53E9-4319-AFE0-64A1FDE06BF6}" srcOrd="3" destOrd="0" presId="urn:microsoft.com/office/officeart/2018/2/layout/IconCircleList"/>
    <dgm:cxn modelId="{3597BE85-4472-A14F-90FF-F4C5B8B34C89}" type="presParOf" srcId="{DA19A33F-98D7-46DE-9D48-921C5E687411}" destId="{31DB0244-61D9-40D0-8013-796AAD1DB2F1}" srcOrd="1" destOrd="0" presId="urn:microsoft.com/office/officeart/2018/2/layout/IconCircleList"/>
    <dgm:cxn modelId="{ACFBAF61-6EDC-F24D-AAA2-5AA50D6879B5}" type="presParOf" srcId="{DA19A33F-98D7-46DE-9D48-921C5E687411}" destId="{C54C1E75-B569-4BAA-9AED-8A548A9A769F}" srcOrd="2" destOrd="0" presId="urn:microsoft.com/office/officeart/2018/2/layout/IconCircleList"/>
    <dgm:cxn modelId="{FBD89262-B6EF-9E49-AFF7-F91F675CA616}" type="presParOf" srcId="{C54C1E75-B569-4BAA-9AED-8A548A9A769F}" destId="{C2877433-8100-4815-B15B-3E1BD72F14A6}" srcOrd="0" destOrd="0" presId="urn:microsoft.com/office/officeart/2018/2/layout/IconCircleList"/>
    <dgm:cxn modelId="{0FC3DF6A-F9F9-FD4C-859E-74098D587F13}" type="presParOf" srcId="{C54C1E75-B569-4BAA-9AED-8A548A9A769F}" destId="{DB12B2BD-B554-4672-8726-244782CAA091}" srcOrd="1" destOrd="0" presId="urn:microsoft.com/office/officeart/2018/2/layout/IconCircleList"/>
    <dgm:cxn modelId="{BBD1A260-1D72-D44A-8D9A-6C6653F574B3}" type="presParOf" srcId="{C54C1E75-B569-4BAA-9AED-8A548A9A769F}" destId="{CDCEBDD5-C784-4FE3-B7B7-F0E20054BB4A}" srcOrd="2" destOrd="0" presId="urn:microsoft.com/office/officeart/2018/2/layout/IconCircleList"/>
    <dgm:cxn modelId="{30EBF2AF-ABAE-D144-9D39-91D1918193E0}" type="presParOf" srcId="{C54C1E75-B569-4BAA-9AED-8A548A9A769F}" destId="{B5E107FC-50D9-43B9-BBF0-3699A4B663CB}" srcOrd="3" destOrd="0" presId="urn:microsoft.com/office/officeart/2018/2/layout/IconCircleList"/>
    <dgm:cxn modelId="{8A5BC2C6-D222-8547-8BAA-E760D7F793EB}" type="presParOf" srcId="{DA19A33F-98D7-46DE-9D48-921C5E687411}" destId="{FCDC56D7-0968-4160-9DC0-D67D207646E4}" srcOrd="3" destOrd="0" presId="urn:microsoft.com/office/officeart/2018/2/layout/IconCircleList"/>
    <dgm:cxn modelId="{53211ED7-8ED3-434D-A00C-E49F18A560A2}" type="presParOf" srcId="{DA19A33F-98D7-46DE-9D48-921C5E687411}" destId="{E56BE5AB-16B1-4650-8485-3E62B433DD37}" srcOrd="4" destOrd="0" presId="urn:microsoft.com/office/officeart/2018/2/layout/IconCircleList"/>
    <dgm:cxn modelId="{3ACB4303-2FD9-C24B-8E98-449D9165F437}" type="presParOf" srcId="{E56BE5AB-16B1-4650-8485-3E62B433DD37}" destId="{879EE09F-4903-4842-89AC-8A96AD94BEB3}" srcOrd="0" destOrd="0" presId="urn:microsoft.com/office/officeart/2018/2/layout/IconCircleList"/>
    <dgm:cxn modelId="{15D2CF87-5CD4-4A41-9B3F-EE6635187B83}" type="presParOf" srcId="{E56BE5AB-16B1-4650-8485-3E62B433DD37}" destId="{647CE4C2-8A13-4812-A23C-95FDBE1E0C08}" srcOrd="1" destOrd="0" presId="urn:microsoft.com/office/officeart/2018/2/layout/IconCircleList"/>
    <dgm:cxn modelId="{BD86B835-A675-3442-89CF-2AD87E22B128}" type="presParOf" srcId="{E56BE5AB-16B1-4650-8485-3E62B433DD37}" destId="{F161A973-7EDF-4FAC-AB83-E4B5CE8A40F7}" srcOrd="2" destOrd="0" presId="urn:microsoft.com/office/officeart/2018/2/layout/IconCircleList"/>
    <dgm:cxn modelId="{85843DC4-8EA8-BC4F-9940-F7BC6678814C}" type="presParOf" srcId="{E56BE5AB-16B1-4650-8485-3E62B433DD37}" destId="{C8369B60-930F-44E9-95AF-E52C51424C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0D6719-BCB7-49DA-8E84-C35761F323B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6B9ECB-066D-49B7-8DD0-455D4019DC63}">
      <dgm:prSet/>
      <dgm:spPr/>
      <dgm:t>
        <a:bodyPr/>
        <a:lstStyle/>
        <a:p>
          <a:pPr>
            <a:defRPr b="1"/>
          </a:pPr>
          <a:r>
            <a:rPr lang="en-US"/>
            <a:t>Cost of migration</a:t>
          </a:r>
        </a:p>
      </dgm:t>
    </dgm:pt>
    <dgm:pt modelId="{979F2497-18A1-4CA2-9587-F8B42B2B2AE0}" type="parTrans" cxnId="{12D4E377-7C4B-4DB9-8893-D44438EB8D8A}">
      <dgm:prSet/>
      <dgm:spPr/>
      <dgm:t>
        <a:bodyPr/>
        <a:lstStyle/>
        <a:p>
          <a:endParaRPr lang="en-US"/>
        </a:p>
      </dgm:t>
    </dgm:pt>
    <dgm:pt modelId="{69C82870-AE69-4459-9757-8383E956A188}" type="sibTrans" cxnId="{12D4E377-7C4B-4DB9-8893-D44438EB8D8A}">
      <dgm:prSet/>
      <dgm:spPr/>
      <dgm:t>
        <a:bodyPr/>
        <a:lstStyle/>
        <a:p>
          <a:endParaRPr lang="en-US"/>
        </a:p>
      </dgm:t>
    </dgm:pt>
    <dgm:pt modelId="{109C2041-7D31-4424-9F21-6F684B769D01}">
      <dgm:prSet/>
      <dgm:spPr/>
      <dgm:t>
        <a:bodyPr/>
        <a:lstStyle/>
        <a:p>
          <a:pPr>
            <a:defRPr b="1"/>
          </a:pPr>
          <a:r>
            <a:rPr lang="en-US"/>
            <a:t>Time it takes to migrate with problems that may arise</a:t>
          </a:r>
        </a:p>
      </dgm:t>
    </dgm:pt>
    <dgm:pt modelId="{3742C440-F6F2-4BB3-B5B8-1B404CD7D3D1}" type="parTrans" cxnId="{311359D6-D0E3-4055-B1C4-15C05AA2AB47}">
      <dgm:prSet/>
      <dgm:spPr/>
      <dgm:t>
        <a:bodyPr/>
        <a:lstStyle/>
        <a:p>
          <a:endParaRPr lang="en-US"/>
        </a:p>
      </dgm:t>
    </dgm:pt>
    <dgm:pt modelId="{EBD16077-B7BF-4BC5-81EE-82AABA702294}" type="sibTrans" cxnId="{311359D6-D0E3-4055-B1C4-15C05AA2AB47}">
      <dgm:prSet/>
      <dgm:spPr/>
      <dgm:t>
        <a:bodyPr/>
        <a:lstStyle/>
        <a:p>
          <a:endParaRPr lang="en-US"/>
        </a:p>
      </dgm:t>
    </dgm:pt>
    <dgm:pt modelId="{DB475D8F-24DD-4D09-A1AE-1B30F70C3FA3}">
      <dgm:prSet/>
      <dgm:spPr/>
      <dgm:t>
        <a:bodyPr/>
        <a:lstStyle/>
        <a:p>
          <a:r>
            <a:rPr lang="en-US"/>
            <a:t>Just did benefits migration and had a big impact on employees </a:t>
          </a:r>
        </a:p>
      </dgm:t>
    </dgm:pt>
    <dgm:pt modelId="{13DFCFE5-06D0-4C82-A28B-68E326AD8ADE}" type="parTrans" cxnId="{37627ECF-23D1-4EE5-8ECD-99141DF2BECB}">
      <dgm:prSet/>
      <dgm:spPr/>
      <dgm:t>
        <a:bodyPr/>
        <a:lstStyle/>
        <a:p>
          <a:endParaRPr lang="en-US"/>
        </a:p>
      </dgm:t>
    </dgm:pt>
    <dgm:pt modelId="{D3B14231-F5DB-47F7-B997-169ED96144CE}" type="sibTrans" cxnId="{37627ECF-23D1-4EE5-8ECD-99141DF2BECB}">
      <dgm:prSet/>
      <dgm:spPr/>
      <dgm:t>
        <a:bodyPr/>
        <a:lstStyle/>
        <a:p>
          <a:endParaRPr lang="en-US"/>
        </a:p>
      </dgm:t>
    </dgm:pt>
    <dgm:pt modelId="{8B845A9D-042A-44B9-AF01-56C59C64DC8D}">
      <dgm:prSet/>
      <dgm:spPr/>
      <dgm:t>
        <a:bodyPr/>
        <a:lstStyle/>
        <a:p>
          <a:pPr>
            <a:defRPr b="1"/>
          </a:pPr>
          <a:r>
            <a:rPr lang="en-US"/>
            <a:t>The ability to be able to advance the system with our own technology department</a:t>
          </a:r>
        </a:p>
      </dgm:t>
    </dgm:pt>
    <dgm:pt modelId="{06A6512B-9C3F-42B2-9F2A-FEFED6004758}" type="parTrans" cxnId="{D59C3D4D-4252-45AD-9408-52975D062C73}">
      <dgm:prSet/>
      <dgm:spPr/>
      <dgm:t>
        <a:bodyPr/>
        <a:lstStyle/>
        <a:p>
          <a:endParaRPr lang="en-US"/>
        </a:p>
      </dgm:t>
    </dgm:pt>
    <dgm:pt modelId="{52CFCA66-4AEC-4533-A215-6A94F5DF57C2}" type="sibTrans" cxnId="{D59C3D4D-4252-45AD-9408-52975D062C73}">
      <dgm:prSet/>
      <dgm:spPr/>
      <dgm:t>
        <a:bodyPr/>
        <a:lstStyle/>
        <a:p>
          <a:endParaRPr lang="en-US"/>
        </a:p>
      </dgm:t>
    </dgm:pt>
    <dgm:pt modelId="{43E9AD33-4C88-4581-96BB-85FE0B8558B3}">
      <dgm:prSet/>
      <dgm:spPr/>
      <dgm:t>
        <a:bodyPr/>
        <a:lstStyle/>
        <a:p>
          <a:pPr>
            <a:defRPr b="1"/>
          </a:pPr>
          <a:r>
            <a:rPr lang="en-US"/>
            <a:t>Must be up to industry security standards</a:t>
          </a:r>
        </a:p>
      </dgm:t>
    </dgm:pt>
    <dgm:pt modelId="{95091BD2-D834-4F55-8053-75F80B74BA21}" type="parTrans" cxnId="{58AF655C-6B20-4356-91FE-7799518EAF6C}">
      <dgm:prSet/>
      <dgm:spPr/>
      <dgm:t>
        <a:bodyPr/>
        <a:lstStyle/>
        <a:p>
          <a:endParaRPr lang="en-US"/>
        </a:p>
      </dgm:t>
    </dgm:pt>
    <dgm:pt modelId="{8F0070FA-FD3B-403A-AA01-8796FB9C25D8}" type="sibTrans" cxnId="{58AF655C-6B20-4356-91FE-7799518EAF6C}">
      <dgm:prSet/>
      <dgm:spPr/>
      <dgm:t>
        <a:bodyPr/>
        <a:lstStyle/>
        <a:p>
          <a:endParaRPr lang="en-US"/>
        </a:p>
      </dgm:t>
    </dgm:pt>
    <dgm:pt modelId="{641B1AA9-35DB-4B31-9ACB-A665577CA3DF}" type="pres">
      <dgm:prSet presAssocID="{020D6719-BCB7-49DA-8E84-C35761F323BF}" presName="root" presStyleCnt="0">
        <dgm:presLayoutVars>
          <dgm:dir/>
          <dgm:resizeHandles val="exact"/>
        </dgm:presLayoutVars>
      </dgm:prSet>
      <dgm:spPr/>
    </dgm:pt>
    <dgm:pt modelId="{7F9D2103-F4E9-4519-B1AF-C5E294DF3375}" type="pres">
      <dgm:prSet presAssocID="{046B9ECB-066D-49B7-8DD0-455D4019DC63}" presName="compNode" presStyleCnt="0"/>
      <dgm:spPr/>
    </dgm:pt>
    <dgm:pt modelId="{A3F0BACD-0F7E-4807-ACC2-121499210804}" type="pres">
      <dgm:prSet presAssocID="{046B9ECB-066D-49B7-8DD0-455D4019DC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7DBCFEF-4D6A-4384-9D1E-C0BEE76BC5D4}" type="pres">
      <dgm:prSet presAssocID="{046B9ECB-066D-49B7-8DD0-455D4019DC63}" presName="iconSpace" presStyleCnt="0"/>
      <dgm:spPr/>
    </dgm:pt>
    <dgm:pt modelId="{98E33FB8-F8CD-486A-B34E-756A4CF686BE}" type="pres">
      <dgm:prSet presAssocID="{046B9ECB-066D-49B7-8DD0-455D4019DC63}" presName="parTx" presStyleLbl="revTx" presStyleIdx="0" presStyleCnt="8">
        <dgm:presLayoutVars>
          <dgm:chMax val="0"/>
          <dgm:chPref val="0"/>
        </dgm:presLayoutVars>
      </dgm:prSet>
      <dgm:spPr/>
    </dgm:pt>
    <dgm:pt modelId="{2E01290F-C0C1-4960-B5A5-629BDE755B20}" type="pres">
      <dgm:prSet presAssocID="{046B9ECB-066D-49B7-8DD0-455D4019DC63}" presName="txSpace" presStyleCnt="0"/>
      <dgm:spPr/>
    </dgm:pt>
    <dgm:pt modelId="{A61BD2DA-F453-417C-A8AC-3F3F232DA0A5}" type="pres">
      <dgm:prSet presAssocID="{046B9ECB-066D-49B7-8DD0-455D4019DC63}" presName="desTx" presStyleLbl="revTx" presStyleIdx="1" presStyleCnt="8">
        <dgm:presLayoutVars/>
      </dgm:prSet>
      <dgm:spPr/>
    </dgm:pt>
    <dgm:pt modelId="{76060F6C-DBD2-4FD4-A207-BD5AC28BFD8D}" type="pres">
      <dgm:prSet presAssocID="{69C82870-AE69-4459-9757-8383E956A188}" presName="sibTrans" presStyleCnt="0"/>
      <dgm:spPr/>
    </dgm:pt>
    <dgm:pt modelId="{F84C712C-E8D1-45DC-8C02-317EB16D5139}" type="pres">
      <dgm:prSet presAssocID="{109C2041-7D31-4424-9F21-6F684B769D01}" presName="compNode" presStyleCnt="0"/>
      <dgm:spPr/>
    </dgm:pt>
    <dgm:pt modelId="{AA9D81CE-3A76-43CB-9505-DABF39300B46}" type="pres">
      <dgm:prSet presAssocID="{109C2041-7D31-4424-9F21-6F684B769D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51D871A-375C-42B8-AA8C-7176B6860E6F}" type="pres">
      <dgm:prSet presAssocID="{109C2041-7D31-4424-9F21-6F684B769D01}" presName="iconSpace" presStyleCnt="0"/>
      <dgm:spPr/>
    </dgm:pt>
    <dgm:pt modelId="{F17D8EDB-1DFF-49F2-90EE-CF35851A01FD}" type="pres">
      <dgm:prSet presAssocID="{109C2041-7D31-4424-9F21-6F684B769D01}" presName="parTx" presStyleLbl="revTx" presStyleIdx="2" presStyleCnt="8">
        <dgm:presLayoutVars>
          <dgm:chMax val="0"/>
          <dgm:chPref val="0"/>
        </dgm:presLayoutVars>
      </dgm:prSet>
      <dgm:spPr/>
    </dgm:pt>
    <dgm:pt modelId="{7970884A-7FDF-4281-9BCD-A3D4EE1003B1}" type="pres">
      <dgm:prSet presAssocID="{109C2041-7D31-4424-9F21-6F684B769D01}" presName="txSpace" presStyleCnt="0"/>
      <dgm:spPr/>
    </dgm:pt>
    <dgm:pt modelId="{F3AA31AC-2811-4F56-8BC9-5F8125A233F0}" type="pres">
      <dgm:prSet presAssocID="{109C2041-7D31-4424-9F21-6F684B769D01}" presName="desTx" presStyleLbl="revTx" presStyleIdx="3" presStyleCnt="8">
        <dgm:presLayoutVars/>
      </dgm:prSet>
      <dgm:spPr/>
    </dgm:pt>
    <dgm:pt modelId="{F72F2EED-541F-47DD-BE26-3C9F55EDEA80}" type="pres">
      <dgm:prSet presAssocID="{EBD16077-B7BF-4BC5-81EE-82AABA702294}" presName="sibTrans" presStyleCnt="0"/>
      <dgm:spPr/>
    </dgm:pt>
    <dgm:pt modelId="{2CD91422-9DA3-420B-A3B1-B08CFB0709F5}" type="pres">
      <dgm:prSet presAssocID="{8B845A9D-042A-44B9-AF01-56C59C64DC8D}" presName="compNode" presStyleCnt="0"/>
      <dgm:spPr/>
    </dgm:pt>
    <dgm:pt modelId="{628D1590-F4D7-4FE3-B23A-66822B1022D9}" type="pres">
      <dgm:prSet presAssocID="{8B845A9D-042A-44B9-AF01-56C59C64DC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3B84209-40E1-45C9-8385-D9FFAC3FB972}" type="pres">
      <dgm:prSet presAssocID="{8B845A9D-042A-44B9-AF01-56C59C64DC8D}" presName="iconSpace" presStyleCnt="0"/>
      <dgm:spPr/>
    </dgm:pt>
    <dgm:pt modelId="{4B2A0A20-D7F6-4C17-850B-4C47A77A9011}" type="pres">
      <dgm:prSet presAssocID="{8B845A9D-042A-44B9-AF01-56C59C64DC8D}" presName="parTx" presStyleLbl="revTx" presStyleIdx="4" presStyleCnt="8">
        <dgm:presLayoutVars>
          <dgm:chMax val="0"/>
          <dgm:chPref val="0"/>
        </dgm:presLayoutVars>
      </dgm:prSet>
      <dgm:spPr/>
    </dgm:pt>
    <dgm:pt modelId="{D1CB63B1-5CF8-4A57-9442-CC55F6D525BA}" type="pres">
      <dgm:prSet presAssocID="{8B845A9D-042A-44B9-AF01-56C59C64DC8D}" presName="txSpace" presStyleCnt="0"/>
      <dgm:spPr/>
    </dgm:pt>
    <dgm:pt modelId="{81372B0A-E816-416A-BAE2-D99A6F645C39}" type="pres">
      <dgm:prSet presAssocID="{8B845A9D-042A-44B9-AF01-56C59C64DC8D}" presName="desTx" presStyleLbl="revTx" presStyleIdx="5" presStyleCnt="8">
        <dgm:presLayoutVars/>
      </dgm:prSet>
      <dgm:spPr/>
    </dgm:pt>
    <dgm:pt modelId="{2C536D56-656B-4C4C-A0DC-8983D401DCD5}" type="pres">
      <dgm:prSet presAssocID="{52CFCA66-4AEC-4533-A215-6A94F5DF57C2}" presName="sibTrans" presStyleCnt="0"/>
      <dgm:spPr/>
    </dgm:pt>
    <dgm:pt modelId="{CD3E7191-8CF8-4737-9F64-C6A48738A230}" type="pres">
      <dgm:prSet presAssocID="{43E9AD33-4C88-4581-96BB-85FE0B8558B3}" presName="compNode" presStyleCnt="0"/>
      <dgm:spPr/>
    </dgm:pt>
    <dgm:pt modelId="{A66AF6AF-4922-4AE0-8560-E36A4AE482F5}" type="pres">
      <dgm:prSet presAssocID="{43E9AD33-4C88-4581-96BB-85FE0B8558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89F3248-DA56-4AEF-AE30-AA40CB91D360}" type="pres">
      <dgm:prSet presAssocID="{43E9AD33-4C88-4581-96BB-85FE0B8558B3}" presName="iconSpace" presStyleCnt="0"/>
      <dgm:spPr/>
    </dgm:pt>
    <dgm:pt modelId="{35221279-C1A4-4157-86E7-D187580D6EE0}" type="pres">
      <dgm:prSet presAssocID="{43E9AD33-4C88-4581-96BB-85FE0B8558B3}" presName="parTx" presStyleLbl="revTx" presStyleIdx="6" presStyleCnt="8">
        <dgm:presLayoutVars>
          <dgm:chMax val="0"/>
          <dgm:chPref val="0"/>
        </dgm:presLayoutVars>
      </dgm:prSet>
      <dgm:spPr/>
    </dgm:pt>
    <dgm:pt modelId="{17DBCA71-FD66-4BDE-A9C5-B8E98BA14AEC}" type="pres">
      <dgm:prSet presAssocID="{43E9AD33-4C88-4581-96BB-85FE0B8558B3}" presName="txSpace" presStyleCnt="0"/>
      <dgm:spPr/>
    </dgm:pt>
    <dgm:pt modelId="{933CA7DF-3EE0-4579-8236-E9146D1C79E4}" type="pres">
      <dgm:prSet presAssocID="{43E9AD33-4C88-4581-96BB-85FE0B8558B3}" presName="desTx" presStyleLbl="revTx" presStyleIdx="7" presStyleCnt="8">
        <dgm:presLayoutVars/>
      </dgm:prSet>
      <dgm:spPr/>
    </dgm:pt>
  </dgm:ptLst>
  <dgm:cxnLst>
    <dgm:cxn modelId="{D4A4EF04-D9B5-4D37-8E0A-210BF14441A7}" type="presOf" srcId="{109C2041-7D31-4424-9F21-6F684B769D01}" destId="{F17D8EDB-1DFF-49F2-90EE-CF35851A01FD}" srcOrd="0" destOrd="0" presId="urn:microsoft.com/office/officeart/2018/2/layout/IconLabelDescriptionList"/>
    <dgm:cxn modelId="{0C867006-3B81-4D83-8389-B5DB72B7BB39}" type="presOf" srcId="{046B9ECB-066D-49B7-8DD0-455D4019DC63}" destId="{98E33FB8-F8CD-486A-B34E-756A4CF686BE}" srcOrd="0" destOrd="0" presId="urn:microsoft.com/office/officeart/2018/2/layout/IconLabelDescriptionList"/>
    <dgm:cxn modelId="{D59C3D4D-4252-45AD-9408-52975D062C73}" srcId="{020D6719-BCB7-49DA-8E84-C35761F323BF}" destId="{8B845A9D-042A-44B9-AF01-56C59C64DC8D}" srcOrd="2" destOrd="0" parTransId="{06A6512B-9C3F-42B2-9F2A-FEFED6004758}" sibTransId="{52CFCA66-4AEC-4533-A215-6A94F5DF57C2}"/>
    <dgm:cxn modelId="{58AF655C-6B20-4356-91FE-7799518EAF6C}" srcId="{020D6719-BCB7-49DA-8E84-C35761F323BF}" destId="{43E9AD33-4C88-4581-96BB-85FE0B8558B3}" srcOrd="3" destOrd="0" parTransId="{95091BD2-D834-4F55-8053-75F80B74BA21}" sibTransId="{8F0070FA-FD3B-403A-AA01-8796FB9C25D8}"/>
    <dgm:cxn modelId="{12D4E377-7C4B-4DB9-8893-D44438EB8D8A}" srcId="{020D6719-BCB7-49DA-8E84-C35761F323BF}" destId="{046B9ECB-066D-49B7-8DD0-455D4019DC63}" srcOrd="0" destOrd="0" parTransId="{979F2497-18A1-4CA2-9587-F8B42B2B2AE0}" sibTransId="{69C82870-AE69-4459-9757-8383E956A188}"/>
    <dgm:cxn modelId="{3FD0E090-2473-44A7-8B90-BF78EF3C9049}" type="presOf" srcId="{43E9AD33-4C88-4581-96BB-85FE0B8558B3}" destId="{35221279-C1A4-4157-86E7-D187580D6EE0}" srcOrd="0" destOrd="0" presId="urn:microsoft.com/office/officeart/2018/2/layout/IconLabelDescriptionList"/>
    <dgm:cxn modelId="{DED65BA0-ABBA-40CB-ABAF-2BE9FF191716}" type="presOf" srcId="{8B845A9D-042A-44B9-AF01-56C59C64DC8D}" destId="{4B2A0A20-D7F6-4C17-850B-4C47A77A9011}" srcOrd="0" destOrd="0" presId="urn:microsoft.com/office/officeart/2018/2/layout/IconLabelDescriptionList"/>
    <dgm:cxn modelId="{37627ECF-23D1-4EE5-8ECD-99141DF2BECB}" srcId="{109C2041-7D31-4424-9F21-6F684B769D01}" destId="{DB475D8F-24DD-4D09-A1AE-1B30F70C3FA3}" srcOrd="0" destOrd="0" parTransId="{13DFCFE5-06D0-4C82-A28B-68E326AD8ADE}" sibTransId="{D3B14231-F5DB-47F7-B997-169ED96144CE}"/>
    <dgm:cxn modelId="{311359D6-D0E3-4055-B1C4-15C05AA2AB47}" srcId="{020D6719-BCB7-49DA-8E84-C35761F323BF}" destId="{109C2041-7D31-4424-9F21-6F684B769D01}" srcOrd="1" destOrd="0" parTransId="{3742C440-F6F2-4BB3-B5B8-1B404CD7D3D1}" sibTransId="{EBD16077-B7BF-4BC5-81EE-82AABA702294}"/>
    <dgm:cxn modelId="{F3D46AE9-19C0-4F4D-A061-F796AE0A9259}" type="presOf" srcId="{020D6719-BCB7-49DA-8E84-C35761F323BF}" destId="{641B1AA9-35DB-4B31-9ACB-A665577CA3DF}" srcOrd="0" destOrd="0" presId="urn:microsoft.com/office/officeart/2018/2/layout/IconLabelDescriptionList"/>
    <dgm:cxn modelId="{79C4C0FE-EB78-46C5-A0CF-E133CA1EC370}" type="presOf" srcId="{DB475D8F-24DD-4D09-A1AE-1B30F70C3FA3}" destId="{F3AA31AC-2811-4F56-8BC9-5F8125A233F0}" srcOrd="0" destOrd="0" presId="urn:microsoft.com/office/officeart/2018/2/layout/IconLabelDescriptionList"/>
    <dgm:cxn modelId="{C9DA503A-F47D-43E9-A89A-0E73BC104336}" type="presParOf" srcId="{641B1AA9-35DB-4B31-9ACB-A665577CA3DF}" destId="{7F9D2103-F4E9-4519-B1AF-C5E294DF3375}" srcOrd="0" destOrd="0" presId="urn:microsoft.com/office/officeart/2018/2/layout/IconLabelDescriptionList"/>
    <dgm:cxn modelId="{E6042064-8A05-4B8B-84DE-861D2537D8B9}" type="presParOf" srcId="{7F9D2103-F4E9-4519-B1AF-C5E294DF3375}" destId="{A3F0BACD-0F7E-4807-ACC2-121499210804}" srcOrd="0" destOrd="0" presId="urn:microsoft.com/office/officeart/2018/2/layout/IconLabelDescriptionList"/>
    <dgm:cxn modelId="{40ECC530-02DE-4F29-9B0D-24EF7D5D6D1D}" type="presParOf" srcId="{7F9D2103-F4E9-4519-B1AF-C5E294DF3375}" destId="{47DBCFEF-4D6A-4384-9D1E-C0BEE76BC5D4}" srcOrd="1" destOrd="0" presId="urn:microsoft.com/office/officeart/2018/2/layout/IconLabelDescriptionList"/>
    <dgm:cxn modelId="{3C8E7B82-3D58-47F5-B1F3-C469704E1035}" type="presParOf" srcId="{7F9D2103-F4E9-4519-B1AF-C5E294DF3375}" destId="{98E33FB8-F8CD-486A-B34E-756A4CF686BE}" srcOrd="2" destOrd="0" presId="urn:microsoft.com/office/officeart/2018/2/layout/IconLabelDescriptionList"/>
    <dgm:cxn modelId="{3502AF9A-ACC4-492C-8DC5-B739C45B5AE6}" type="presParOf" srcId="{7F9D2103-F4E9-4519-B1AF-C5E294DF3375}" destId="{2E01290F-C0C1-4960-B5A5-629BDE755B20}" srcOrd="3" destOrd="0" presId="urn:microsoft.com/office/officeart/2018/2/layout/IconLabelDescriptionList"/>
    <dgm:cxn modelId="{DA4D7227-D66D-452C-AAAD-BEEAE680EE2D}" type="presParOf" srcId="{7F9D2103-F4E9-4519-B1AF-C5E294DF3375}" destId="{A61BD2DA-F453-417C-A8AC-3F3F232DA0A5}" srcOrd="4" destOrd="0" presId="urn:microsoft.com/office/officeart/2018/2/layout/IconLabelDescriptionList"/>
    <dgm:cxn modelId="{761BC597-7F57-4B7A-859C-A3E5DA3BFA76}" type="presParOf" srcId="{641B1AA9-35DB-4B31-9ACB-A665577CA3DF}" destId="{76060F6C-DBD2-4FD4-A207-BD5AC28BFD8D}" srcOrd="1" destOrd="0" presId="urn:microsoft.com/office/officeart/2018/2/layout/IconLabelDescriptionList"/>
    <dgm:cxn modelId="{3C218CC1-2795-44CC-BCFA-DE18CA035C5E}" type="presParOf" srcId="{641B1AA9-35DB-4B31-9ACB-A665577CA3DF}" destId="{F84C712C-E8D1-45DC-8C02-317EB16D5139}" srcOrd="2" destOrd="0" presId="urn:microsoft.com/office/officeart/2018/2/layout/IconLabelDescriptionList"/>
    <dgm:cxn modelId="{55E8395D-83A5-47E4-B9C4-369B27D83A76}" type="presParOf" srcId="{F84C712C-E8D1-45DC-8C02-317EB16D5139}" destId="{AA9D81CE-3A76-43CB-9505-DABF39300B46}" srcOrd="0" destOrd="0" presId="urn:microsoft.com/office/officeart/2018/2/layout/IconLabelDescriptionList"/>
    <dgm:cxn modelId="{C8AE489C-8C11-4FB7-B109-4CC8E38D6E84}" type="presParOf" srcId="{F84C712C-E8D1-45DC-8C02-317EB16D5139}" destId="{351D871A-375C-42B8-AA8C-7176B6860E6F}" srcOrd="1" destOrd="0" presId="urn:microsoft.com/office/officeart/2018/2/layout/IconLabelDescriptionList"/>
    <dgm:cxn modelId="{B704B206-DDBF-44F6-95D7-8D8C67227F68}" type="presParOf" srcId="{F84C712C-E8D1-45DC-8C02-317EB16D5139}" destId="{F17D8EDB-1DFF-49F2-90EE-CF35851A01FD}" srcOrd="2" destOrd="0" presId="urn:microsoft.com/office/officeart/2018/2/layout/IconLabelDescriptionList"/>
    <dgm:cxn modelId="{A5CC8D4D-0C62-4A66-B095-FC733345616B}" type="presParOf" srcId="{F84C712C-E8D1-45DC-8C02-317EB16D5139}" destId="{7970884A-7FDF-4281-9BCD-A3D4EE1003B1}" srcOrd="3" destOrd="0" presId="urn:microsoft.com/office/officeart/2018/2/layout/IconLabelDescriptionList"/>
    <dgm:cxn modelId="{DAC41192-C8A1-46C9-903C-48FC5B909DF6}" type="presParOf" srcId="{F84C712C-E8D1-45DC-8C02-317EB16D5139}" destId="{F3AA31AC-2811-4F56-8BC9-5F8125A233F0}" srcOrd="4" destOrd="0" presId="urn:microsoft.com/office/officeart/2018/2/layout/IconLabelDescriptionList"/>
    <dgm:cxn modelId="{95833D73-6F72-4F33-8958-AA722F5E514F}" type="presParOf" srcId="{641B1AA9-35DB-4B31-9ACB-A665577CA3DF}" destId="{F72F2EED-541F-47DD-BE26-3C9F55EDEA80}" srcOrd="3" destOrd="0" presId="urn:microsoft.com/office/officeart/2018/2/layout/IconLabelDescriptionList"/>
    <dgm:cxn modelId="{E92A8C60-64D8-418F-847A-CAA333CB4852}" type="presParOf" srcId="{641B1AA9-35DB-4B31-9ACB-A665577CA3DF}" destId="{2CD91422-9DA3-420B-A3B1-B08CFB0709F5}" srcOrd="4" destOrd="0" presId="urn:microsoft.com/office/officeart/2018/2/layout/IconLabelDescriptionList"/>
    <dgm:cxn modelId="{70964CDA-540A-45A8-8F31-0806FA59247B}" type="presParOf" srcId="{2CD91422-9DA3-420B-A3B1-B08CFB0709F5}" destId="{628D1590-F4D7-4FE3-B23A-66822B1022D9}" srcOrd="0" destOrd="0" presId="urn:microsoft.com/office/officeart/2018/2/layout/IconLabelDescriptionList"/>
    <dgm:cxn modelId="{3DE5A15F-719E-411D-AFA3-02759DCEE9C1}" type="presParOf" srcId="{2CD91422-9DA3-420B-A3B1-B08CFB0709F5}" destId="{83B84209-40E1-45C9-8385-D9FFAC3FB972}" srcOrd="1" destOrd="0" presId="urn:microsoft.com/office/officeart/2018/2/layout/IconLabelDescriptionList"/>
    <dgm:cxn modelId="{879B6BDE-C478-499E-8D32-FDDDDA6FD7D7}" type="presParOf" srcId="{2CD91422-9DA3-420B-A3B1-B08CFB0709F5}" destId="{4B2A0A20-D7F6-4C17-850B-4C47A77A9011}" srcOrd="2" destOrd="0" presId="urn:microsoft.com/office/officeart/2018/2/layout/IconLabelDescriptionList"/>
    <dgm:cxn modelId="{77B12F59-F3B7-48C3-86E1-B0D12A27B6FC}" type="presParOf" srcId="{2CD91422-9DA3-420B-A3B1-B08CFB0709F5}" destId="{D1CB63B1-5CF8-4A57-9442-CC55F6D525BA}" srcOrd="3" destOrd="0" presId="urn:microsoft.com/office/officeart/2018/2/layout/IconLabelDescriptionList"/>
    <dgm:cxn modelId="{23687547-ABD1-4F9B-8E5D-FE00FBF9407F}" type="presParOf" srcId="{2CD91422-9DA3-420B-A3B1-B08CFB0709F5}" destId="{81372B0A-E816-416A-BAE2-D99A6F645C39}" srcOrd="4" destOrd="0" presId="urn:microsoft.com/office/officeart/2018/2/layout/IconLabelDescriptionList"/>
    <dgm:cxn modelId="{57B2A78E-E338-4435-9D82-AD8103D2D0BB}" type="presParOf" srcId="{641B1AA9-35DB-4B31-9ACB-A665577CA3DF}" destId="{2C536D56-656B-4C4C-A0DC-8983D401DCD5}" srcOrd="5" destOrd="0" presId="urn:microsoft.com/office/officeart/2018/2/layout/IconLabelDescriptionList"/>
    <dgm:cxn modelId="{9C06D5D3-A59F-4F90-B738-0FC408DD56ED}" type="presParOf" srcId="{641B1AA9-35DB-4B31-9ACB-A665577CA3DF}" destId="{CD3E7191-8CF8-4737-9F64-C6A48738A230}" srcOrd="6" destOrd="0" presId="urn:microsoft.com/office/officeart/2018/2/layout/IconLabelDescriptionList"/>
    <dgm:cxn modelId="{CF0D9051-65A0-4B01-AA0A-807BEF33C927}" type="presParOf" srcId="{CD3E7191-8CF8-4737-9F64-C6A48738A230}" destId="{A66AF6AF-4922-4AE0-8560-E36A4AE482F5}" srcOrd="0" destOrd="0" presId="urn:microsoft.com/office/officeart/2018/2/layout/IconLabelDescriptionList"/>
    <dgm:cxn modelId="{D2025300-6CFA-4406-B56D-F8D2756F0481}" type="presParOf" srcId="{CD3E7191-8CF8-4737-9F64-C6A48738A230}" destId="{989F3248-DA56-4AEF-AE30-AA40CB91D360}" srcOrd="1" destOrd="0" presId="urn:microsoft.com/office/officeart/2018/2/layout/IconLabelDescriptionList"/>
    <dgm:cxn modelId="{2357E8E5-95DC-4162-852F-E4B5A1BBB6BF}" type="presParOf" srcId="{CD3E7191-8CF8-4737-9F64-C6A48738A230}" destId="{35221279-C1A4-4157-86E7-D187580D6EE0}" srcOrd="2" destOrd="0" presId="urn:microsoft.com/office/officeart/2018/2/layout/IconLabelDescriptionList"/>
    <dgm:cxn modelId="{69794642-C18D-43FE-872D-218DB5B48884}" type="presParOf" srcId="{CD3E7191-8CF8-4737-9F64-C6A48738A230}" destId="{17DBCA71-FD66-4BDE-A9C5-B8E98BA14AEC}" srcOrd="3" destOrd="0" presId="urn:microsoft.com/office/officeart/2018/2/layout/IconLabelDescriptionList"/>
    <dgm:cxn modelId="{3D055FE9-BD07-4757-BBC2-1C3160154C18}" type="presParOf" srcId="{CD3E7191-8CF8-4737-9F64-C6A48738A230}" destId="{933CA7DF-3EE0-4579-8236-E9146D1C79E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8F2A85-8083-478F-A62A-258CAA484F20}" type="doc">
      <dgm:prSet loTypeId="urn:microsoft.com/office/officeart/2016/7/layout/HorizontalAction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77DDC4-FF17-4F18-89A5-20843463C04D}">
      <dgm:prSet/>
      <dgm:spPr/>
      <dgm:t>
        <a:bodyPr/>
        <a:lstStyle/>
        <a:p>
          <a:r>
            <a:rPr lang="en-US" dirty="0"/>
            <a:t>Migrate</a:t>
          </a:r>
        </a:p>
      </dgm:t>
    </dgm:pt>
    <dgm:pt modelId="{1E58F0DA-AF76-4295-9326-C522291C410F}" type="parTrans" cxnId="{D14EA362-169C-44E7-8CA8-64296ED89A4D}">
      <dgm:prSet/>
      <dgm:spPr/>
      <dgm:t>
        <a:bodyPr/>
        <a:lstStyle/>
        <a:p>
          <a:endParaRPr lang="en-US"/>
        </a:p>
      </dgm:t>
    </dgm:pt>
    <dgm:pt modelId="{850F6D89-705A-47AD-A10D-9788B9C45E23}" type="sibTrans" cxnId="{D14EA362-169C-44E7-8CA8-64296ED89A4D}">
      <dgm:prSet/>
      <dgm:spPr/>
      <dgm:t>
        <a:bodyPr/>
        <a:lstStyle/>
        <a:p>
          <a:endParaRPr lang="en-US"/>
        </a:p>
      </dgm:t>
    </dgm:pt>
    <dgm:pt modelId="{E1708725-0B2D-4440-BDA6-1A9125206610}">
      <dgm:prSet/>
      <dgm:spPr/>
      <dgm:t>
        <a:bodyPr/>
        <a:lstStyle/>
        <a:p>
          <a:r>
            <a:rPr lang="en-US"/>
            <a:t>Use the Amazon web services to migrate all documents that can be migrated over</a:t>
          </a:r>
        </a:p>
      </dgm:t>
    </dgm:pt>
    <dgm:pt modelId="{2486A7BD-25EB-49E9-B338-C665A2A2DD4F}" type="parTrans" cxnId="{091F62D8-4050-4F35-A034-3F161DA9BE70}">
      <dgm:prSet/>
      <dgm:spPr/>
      <dgm:t>
        <a:bodyPr/>
        <a:lstStyle/>
        <a:p>
          <a:endParaRPr lang="en-US"/>
        </a:p>
      </dgm:t>
    </dgm:pt>
    <dgm:pt modelId="{A7A76896-4C2D-4187-9686-9BCE17F68EDD}" type="sibTrans" cxnId="{091F62D8-4050-4F35-A034-3F161DA9BE70}">
      <dgm:prSet/>
      <dgm:spPr/>
      <dgm:t>
        <a:bodyPr/>
        <a:lstStyle/>
        <a:p>
          <a:endParaRPr lang="en-US"/>
        </a:p>
      </dgm:t>
    </dgm:pt>
    <dgm:pt modelId="{892C2F1D-FC2D-4189-900E-10613889E2E9}">
      <dgm:prSet/>
      <dgm:spPr/>
      <dgm:t>
        <a:bodyPr/>
        <a:lstStyle/>
        <a:p>
          <a:r>
            <a:rPr lang="en-US"/>
            <a:t>Create</a:t>
          </a:r>
        </a:p>
      </dgm:t>
    </dgm:pt>
    <dgm:pt modelId="{4C0B41FF-1D00-47EC-B0CD-13C7DAE916EF}" type="parTrans" cxnId="{77742379-22F1-4B62-9008-9745AABC5354}">
      <dgm:prSet/>
      <dgm:spPr/>
      <dgm:t>
        <a:bodyPr/>
        <a:lstStyle/>
        <a:p>
          <a:endParaRPr lang="en-US"/>
        </a:p>
      </dgm:t>
    </dgm:pt>
    <dgm:pt modelId="{81A18E84-68C0-4A2A-8E6A-10CAB77ED82D}" type="sibTrans" cxnId="{77742379-22F1-4B62-9008-9745AABC5354}">
      <dgm:prSet/>
      <dgm:spPr/>
      <dgm:t>
        <a:bodyPr/>
        <a:lstStyle/>
        <a:p>
          <a:endParaRPr lang="en-US"/>
        </a:p>
      </dgm:t>
    </dgm:pt>
    <dgm:pt modelId="{984567F2-D47B-4038-978F-D268F416B635}">
      <dgm:prSet/>
      <dgm:spPr/>
      <dgm:t>
        <a:bodyPr/>
        <a:lstStyle/>
        <a:p>
          <a:r>
            <a:rPr lang="en-US"/>
            <a:t>Create a security structure with clearance levels using the AWS IAM </a:t>
          </a:r>
        </a:p>
      </dgm:t>
    </dgm:pt>
    <dgm:pt modelId="{49654270-2B8E-4195-8B24-6A12E8A6209E}" type="parTrans" cxnId="{27FE23EF-1C0A-4740-8006-5F30299A4F3F}">
      <dgm:prSet/>
      <dgm:spPr/>
      <dgm:t>
        <a:bodyPr/>
        <a:lstStyle/>
        <a:p>
          <a:endParaRPr lang="en-US"/>
        </a:p>
      </dgm:t>
    </dgm:pt>
    <dgm:pt modelId="{82C24721-96AC-4DE1-A763-CFA97065BDE8}" type="sibTrans" cxnId="{27FE23EF-1C0A-4740-8006-5F30299A4F3F}">
      <dgm:prSet/>
      <dgm:spPr/>
      <dgm:t>
        <a:bodyPr/>
        <a:lstStyle/>
        <a:p>
          <a:endParaRPr lang="en-US"/>
        </a:p>
      </dgm:t>
    </dgm:pt>
    <dgm:pt modelId="{7E9C5C49-EDB2-4BD7-A86A-1A0C73366160}">
      <dgm:prSet/>
      <dgm:spPr/>
      <dgm:t>
        <a:bodyPr/>
        <a:lstStyle/>
        <a:p>
          <a:r>
            <a:rPr lang="en-US"/>
            <a:t>Use</a:t>
          </a:r>
        </a:p>
      </dgm:t>
    </dgm:pt>
    <dgm:pt modelId="{F955059A-FEF0-4D0B-AC09-59C6F5000A1A}" type="parTrans" cxnId="{732C7E16-0671-4C0E-8420-430255794E41}">
      <dgm:prSet/>
      <dgm:spPr/>
      <dgm:t>
        <a:bodyPr/>
        <a:lstStyle/>
        <a:p>
          <a:endParaRPr lang="en-US"/>
        </a:p>
      </dgm:t>
    </dgm:pt>
    <dgm:pt modelId="{2DAB31E9-1BD7-4896-A5D7-2CD936D14C4A}" type="sibTrans" cxnId="{732C7E16-0671-4C0E-8420-430255794E41}">
      <dgm:prSet/>
      <dgm:spPr/>
      <dgm:t>
        <a:bodyPr/>
        <a:lstStyle/>
        <a:p>
          <a:endParaRPr lang="en-US"/>
        </a:p>
      </dgm:t>
    </dgm:pt>
    <dgm:pt modelId="{058A2857-F2B9-4BCC-A37D-9C933DB872F0}">
      <dgm:prSet/>
      <dgm:spPr/>
      <dgm:t>
        <a:bodyPr/>
        <a:lstStyle/>
        <a:p>
          <a:r>
            <a:rPr lang="en-US"/>
            <a:t>Use AWS Billing to bring business expenses to light and cut costs where needed in order to bridge new cost of AWS</a:t>
          </a:r>
        </a:p>
      </dgm:t>
    </dgm:pt>
    <dgm:pt modelId="{E001B5E0-5DBE-498C-A8BE-DEB118AE3EA1}" type="parTrans" cxnId="{CB82A358-EBC4-433A-AF29-B836D5D106E4}">
      <dgm:prSet/>
      <dgm:spPr/>
      <dgm:t>
        <a:bodyPr/>
        <a:lstStyle/>
        <a:p>
          <a:endParaRPr lang="en-US"/>
        </a:p>
      </dgm:t>
    </dgm:pt>
    <dgm:pt modelId="{B7BD58A0-FB34-4969-9210-9C8C17BFC018}" type="sibTrans" cxnId="{CB82A358-EBC4-433A-AF29-B836D5D106E4}">
      <dgm:prSet/>
      <dgm:spPr/>
      <dgm:t>
        <a:bodyPr/>
        <a:lstStyle/>
        <a:p>
          <a:endParaRPr lang="en-US"/>
        </a:p>
      </dgm:t>
    </dgm:pt>
    <dgm:pt modelId="{D993A6A1-01DA-ED4D-B1AD-F402133D3C72}" type="pres">
      <dgm:prSet presAssocID="{C58F2A85-8083-478F-A62A-258CAA484F20}" presName="Name0" presStyleCnt="0">
        <dgm:presLayoutVars>
          <dgm:dir/>
          <dgm:animLvl val="lvl"/>
          <dgm:resizeHandles val="exact"/>
        </dgm:presLayoutVars>
      </dgm:prSet>
      <dgm:spPr/>
    </dgm:pt>
    <dgm:pt modelId="{4A741EDA-1C5D-F54D-8FB3-CB3241CAC509}" type="pres">
      <dgm:prSet presAssocID="{8977DDC4-FF17-4F18-89A5-20843463C04D}" presName="composite" presStyleCnt="0"/>
      <dgm:spPr/>
    </dgm:pt>
    <dgm:pt modelId="{B91F9D0B-D240-2C4F-9770-70D3A287C60E}" type="pres">
      <dgm:prSet presAssocID="{8977DDC4-FF17-4F18-89A5-20843463C04D}" presName="parTx" presStyleLbl="alignNode1" presStyleIdx="0" presStyleCnt="3">
        <dgm:presLayoutVars>
          <dgm:chMax val="0"/>
          <dgm:chPref val="0"/>
        </dgm:presLayoutVars>
      </dgm:prSet>
      <dgm:spPr/>
    </dgm:pt>
    <dgm:pt modelId="{69FB819B-203F-5044-9A35-C55A15E628C1}" type="pres">
      <dgm:prSet presAssocID="{8977DDC4-FF17-4F18-89A5-20843463C04D}" presName="desTx" presStyleLbl="alignAccFollowNode1" presStyleIdx="0" presStyleCnt="3">
        <dgm:presLayoutVars/>
      </dgm:prSet>
      <dgm:spPr/>
    </dgm:pt>
    <dgm:pt modelId="{9AECEA4B-0B83-D243-A601-FDCF1B25BB9D}" type="pres">
      <dgm:prSet presAssocID="{850F6D89-705A-47AD-A10D-9788B9C45E23}" presName="space" presStyleCnt="0"/>
      <dgm:spPr/>
    </dgm:pt>
    <dgm:pt modelId="{6D7E517D-119B-2F40-8692-AA3EAA75EB3E}" type="pres">
      <dgm:prSet presAssocID="{892C2F1D-FC2D-4189-900E-10613889E2E9}" presName="composite" presStyleCnt="0"/>
      <dgm:spPr/>
    </dgm:pt>
    <dgm:pt modelId="{DFC291A4-452A-7F41-B621-68F1FD15C085}" type="pres">
      <dgm:prSet presAssocID="{892C2F1D-FC2D-4189-900E-10613889E2E9}" presName="parTx" presStyleLbl="alignNode1" presStyleIdx="1" presStyleCnt="3">
        <dgm:presLayoutVars>
          <dgm:chMax val="0"/>
          <dgm:chPref val="0"/>
        </dgm:presLayoutVars>
      </dgm:prSet>
      <dgm:spPr/>
    </dgm:pt>
    <dgm:pt modelId="{6E3F5BEE-3294-6545-B106-AD3DDACC770C}" type="pres">
      <dgm:prSet presAssocID="{892C2F1D-FC2D-4189-900E-10613889E2E9}" presName="desTx" presStyleLbl="alignAccFollowNode1" presStyleIdx="1" presStyleCnt="3">
        <dgm:presLayoutVars/>
      </dgm:prSet>
      <dgm:spPr/>
    </dgm:pt>
    <dgm:pt modelId="{F080869E-9EEF-AE42-B07A-D335597688B3}" type="pres">
      <dgm:prSet presAssocID="{81A18E84-68C0-4A2A-8E6A-10CAB77ED82D}" presName="space" presStyleCnt="0"/>
      <dgm:spPr/>
    </dgm:pt>
    <dgm:pt modelId="{5C40DA18-ACEF-A742-AC2A-24D2D22D18AE}" type="pres">
      <dgm:prSet presAssocID="{7E9C5C49-EDB2-4BD7-A86A-1A0C73366160}" presName="composite" presStyleCnt="0"/>
      <dgm:spPr/>
    </dgm:pt>
    <dgm:pt modelId="{DB5EE703-4B28-3D42-858C-E6F4213DD22E}" type="pres">
      <dgm:prSet presAssocID="{7E9C5C49-EDB2-4BD7-A86A-1A0C73366160}" presName="parTx" presStyleLbl="alignNode1" presStyleIdx="2" presStyleCnt="3">
        <dgm:presLayoutVars>
          <dgm:chMax val="0"/>
          <dgm:chPref val="0"/>
        </dgm:presLayoutVars>
      </dgm:prSet>
      <dgm:spPr/>
    </dgm:pt>
    <dgm:pt modelId="{3B1C43FB-6B26-E841-907B-3F9E1A7537B4}" type="pres">
      <dgm:prSet presAssocID="{7E9C5C49-EDB2-4BD7-A86A-1A0C73366160}" presName="desTx" presStyleLbl="alignAccFollowNode1" presStyleIdx="2" presStyleCnt="3">
        <dgm:presLayoutVars/>
      </dgm:prSet>
      <dgm:spPr/>
    </dgm:pt>
  </dgm:ptLst>
  <dgm:cxnLst>
    <dgm:cxn modelId="{732C7E16-0671-4C0E-8420-430255794E41}" srcId="{C58F2A85-8083-478F-A62A-258CAA484F20}" destId="{7E9C5C49-EDB2-4BD7-A86A-1A0C73366160}" srcOrd="2" destOrd="0" parTransId="{F955059A-FEF0-4D0B-AC09-59C6F5000A1A}" sibTransId="{2DAB31E9-1BD7-4896-A5D7-2CD936D14C4A}"/>
    <dgm:cxn modelId="{E79ACD26-E54F-9B4F-901C-EFA1B24FA295}" type="presOf" srcId="{E1708725-0B2D-4440-BDA6-1A9125206610}" destId="{69FB819B-203F-5044-9A35-C55A15E628C1}" srcOrd="0" destOrd="0" presId="urn:microsoft.com/office/officeart/2016/7/layout/HorizontalActionList"/>
    <dgm:cxn modelId="{DE5AD63A-FDED-B147-B3AD-60BAB579C9FA}" type="presOf" srcId="{058A2857-F2B9-4BCC-A37D-9C933DB872F0}" destId="{3B1C43FB-6B26-E841-907B-3F9E1A7537B4}" srcOrd="0" destOrd="0" presId="urn:microsoft.com/office/officeart/2016/7/layout/HorizontalActionList"/>
    <dgm:cxn modelId="{5CCF7357-AE77-3741-960C-D501EC05DF30}" type="presOf" srcId="{984567F2-D47B-4038-978F-D268F416B635}" destId="{6E3F5BEE-3294-6545-B106-AD3DDACC770C}" srcOrd="0" destOrd="0" presId="urn:microsoft.com/office/officeart/2016/7/layout/HorizontalActionList"/>
    <dgm:cxn modelId="{CB82A358-EBC4-433A-AF29-B836D5D106E4}" srcId="{7E9C5C49-EDB2-4BD7-A86A-1A0C73366160}" destId="{058A2857-F2B9-4BCC-A37D-9C933DB872F0}" srcOrd="0" destOrd="0" parTransId="{E001B5E0-5DBE-498C-A8BE-DEB118AE3EA1}" sibTransId="{B7BD58A0-FB34-4969-9210-9C8C17BFC018}"/>
    <dgm:cxn modelId="{D14EA362-169C-44E7-8CA8-64296ED89A4D}" srcId="{C58F2A85-8083-478F-A62A-258CAA484F20}" destId="{8977DDC4-FF17-4F18-89A5-20843463C04D}" srcOrd="0" destOrd="0" parTransId="{1E58F0DA-AF76-4295-9326-C522291C410F}" sibTransId="{850F6D89-705A-47AD-A10D-9788B9C45E23}"/>
    <dgm:cxn modelId="{77742379-22F1-4B62-9008-9745AABC5354}" srcId="{C58F2A85-8083-478F-A62A-258CAA484F20}" destId="{892C2F1D-FC2D-4189-900E-10613889E2E9}" srcOrd="1" destOrd="0" parTransId="{4C0B41FF-1D00-47EC-B0CD-13C7DAE916EF}" sibTransId="{81A18E84-68C0-4A2A-8E6A-10CAB77ED82D}"/>
    <dgm:cxn modelId="{6818C98F-7CDB-A442-99DE-5AA2A9CCD5B9}" type="presOf" srcId="{C58F2A85-8083-478F-A62A-258CAA484F20}" destId="{D993A6A1-01DA-ED4D-B1AD-F402133D3C72}" srcOrd="0" destOrd="0" presId="urn:microsoft.com/office/officeart/2016/7/layout/HorizontalActionList"/>
    <dgm:cxn modelId="{B96D6B9A-8B38-F140-8013-7E15B2E9ADAB}" type="presOf" srcId="{892C2F1D-FC2D-4189-900E-10613889E2E9}" destId="{DFC291A4-452A-7F41-B621-68F1FD15C085}" srcOrd="0" destOrd="0" presId="urn:microsoft.com/office/officeart/2016/7/layout/HorizontalActionList"/>
    <dgm:cxn modelId="{AFFE10AA-6EFE-3B44-81D7-B01AB1AD43ED}" type="presOf" srcId="{7E9C5C49-EDB2-4BD7-A86A-1A0C73366160}" destId="{DB5EE703-4B28-3D42-858C-E6F4213DD22E}" srcOrd="0" destOrd="0" presId="urn:microsoft.com/office/officeart/2016/7/layout/HorizontalActionList"/>
    <dgm:cxn modelId="{CF505EB9-71AE-9544-9C86-CC3682AC9398}" type="presOf" srcId="{8977DDC4-FF17-4F18-89A5-20843463C04D}" destId="{B91F9D0B-D240-2C4F-9770-70D3A287C60E}" srcOrd="0" destOrd="0" presId="urn:microsoft.com/office/officeart/2016/7/layout/HorizontalActionList"/>
    <dgm:cxn modelId="{091F62D8-4050-4F35-A034-3F161DA9BE70}" srcId="{8977DDC4-FF17-4F18-89A5-20843463C04D}" destId="{E1708725-0B2D-4440-BDA6-1A9125206610}" srcOrd="0" destOrd="0" parTransId="{2486A7BD-25EB-49E9-B338-C665A2A2DD4F}" sibTransId="{A7A76896-4C2D-4187-9686-9BCE17F68EDD}"/>
    <dgm:cxn modelId="{27FE23EF-1C0A-4740-8006-5F30299A4F3F}" srcId="{892C2F1D-FC2D-4189-900E-10613889E2E9}" destId="{984567F2-D47B-4038-978F-D268F416B635}" srcOrd="0" destOrd="0" parTransId="{49654270-2B8E-4195-8B24-6A12E8A6209E}" sibTransId="{82C24721-96AC-4DE1-A763-CFA97065BDE8}"/>
    <dgm:cxn modelId="{F1D90264-67DF-B646-B49A-8E94298D4C65}" type="presParOf" srcId="{D993A6A1-01DA-ED4D-B1AD-F402133D3C72}" destId="{4A741EDA-1C5D-F54D-8FB3-CB3241CAC509}" srcOrd="0" destOrd="0" presId="urn:microsoft.com/office/officeart/2016/7/layout/HorizontalActionList"/>
    <dgm:cxn modelId="{D591C261-1BDC-5D4B-8DCD-D44F2778A554}" type="presParOf" srcId="{4A741EDA-1C5D-F54D-8FB3-CB3241CAC509}" destId="{B91F9D0B-D240-2C4F-9770-70D3A287C60E}" srcOrd="0" destOrd="0" presId="urn:microsoft.com/office/officeart/2016/7/layout/HorizontalActionList"/>
    <dgm:cxn modelId="{8A915FE2-F110-9449-B408-9CFB9C1FC709}" type="presParOf" srcId="{4A741EDA-1C5D-F54D-8FB3-CB3241CAC509}" destId="{69FB819B-203F-5044-9A35-C55A15E628C1}" srcOrd="1" destOrd="0" presId="urn:microsoft.com/office/officeart/2016/7/layout/HorizontalActionList"/>
    <dgm:cxn modelId="{BB0046C1-9962-D445-826D-7AE3467EDA13}" type="presParOf" srcId="{D993A6A1-01DA-ED4D-B1AD-F402133D3C72}" destId="{9AECEA4B-0B83-D243-A601-FDCF1B25BB9D}" srcOrd="1" destOrd="0" presId="urn:microsoft.com/office/officeart/2016/7/layout/HorizontalActionList"/>
    <dgm:cxn modelId="{8F8C51C7-3EEC-494A-B43E-3ED58F6FBBAF}" type="presParOf" srcId="{D993A6A1-01DA-ED4D-B1AD-F402133D3C72}" destId="{6D7E517D-119B-2F40-8692-AA3EAA75EB3E}" srcOrd="2" destOrd="0" presId="urn:microsoft.com/office/officeart/2016/7/layout/HorizontalActionList"/>
    <dgm:cxn modelId="{8B42BB8B-ACF8-5E4A-AC80-8D64320F2B04}" type="presParOf" srcId="{6D7E517D-119B-2F40-8692-AA3EAA75EB3E}" destId="{DFC291A4-452A-7F41-B621-68F1FD15C085}" srcOrd="0" destOrd="0" presId="urn:microsoft.com/office/officeart/2016/7/layout/HorizontalActionList"/>
    <dgm:cxn modelId="{9A75A721-C02D-D84A-BAFB-EFB4FB22B7B8}" type="presParOf" srcId="{6D7E517D-119B-2F40-8692-AA3EAA75EB3E}" destId="{6E3F5BEE-3294-6545-B106-AD3DDACC770C}" srcOrd="1" destOrd="0" presId="urn:microsoft.com/office/officeart/2016/7/layout/HorizontalActionList"/>
    <dgm:cxn modelId="{72F8290D-3654-A84A-8D40-55648F3EFA9E}" type="presParOf" srcId="{D993A6A1-01DA-ED4D-B1AD-F402133D3C72}" destId="{F080869E-9EEF-AE42-B07A-D335597688B3}" srcOrd="3" destOrd="0" presId="urn:microsoft.com/office/officeart/2016/7/layout/HorizontalActionList"/>
    <dgm:cxn modelId="{3751D7B7-4F0E-944C-BA04-B5CA21442441}" type="presParOf" srcId="{D993A6A1-01DA-ED4D-B1AD-F402133D3C72}" destId="{5C40DA18-ACEF-A742-AC2A-24D2D22D18AE}" srcOrd="4" destOrd="0" presId="urn:microsoft.com/office/officeart/2016/7/layout/HorizontalActionList"/>
    <dgm:cxn modelId="{EBE63109-82E8-E345-AA08-6AB1731E3119}" type="presParOf" srcId="{5C40DA18-ACEF-A742-AC2A-24D2D22D18AE}" destId="{DB5EE703-4B28-3D42-858C-E6F4213DD22E}" srcOrd="0" destOrd="0" presId="urn:microsoft.com/office/officeart/2016/7/layout/HorizontalActionList"/>
    <dgm:cxn modelId="{633F37F5-9158-3049-B7AE-C4FF598C2302}" type="presParOf" srcId="{5C40DA18-ACEF-A742-AC2A-24D2D22D18AE}" destId="{3B1C43FB-6B26-E841-907B-3F9E1A7537B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92ABD-EF2E-46C0-A128-0AC69B1FB03C}">
      <dsp:nvSpPr>
        <dsp:cNvPr id="0" name=""/>
        <dsp:cNvSpPr/>
      </dsp:nvSpPr>
      <dsp:spPr>
        <a:xfrm>
          <a:off x="0" y="906502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479B6-7F23-41AD-B8A0-A93DA891D656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8C06F-E39A-4341-A415-2CAF1B9246DA}">
      <dsp:nvSpPr>
        <dsp:cNvPr id="0" name=""/>
        <dsp:cNvSpPr/>
      </dsp:nvSpPr>
      <dsp:spPr>
        <a:xfrm>
          <a:off x="1932941" y="906502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Consulting Management Company</a:t>
          </a:r>
        </a:p>
      </dsp:txBody>
      <dsp:txXfrm>
        <a:off x="1932941" y="906502"/>
        <a:ext cx="4328158" cy="1673542"/>
      </dsp:txXfrm>
    </dsp:sp>
    <dsp:sp modelId="{59D2D63E-95C6-4BB9-9DF3-720C823DFD26}">
      <dsp:nvSpPr>
        <dsp:cNvPr id="0" name=""/>
        <dsp:cNvSpPr/>
      </dsp:nvSpPr>
      <dsp:spPr>
        <a:xfrm>
          <a:off x="0" y="2998430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0B202-0F29-4802-80D8-3EF40F1C859E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C389-6153-4EF1-962C-98CC98057431}">
      <dsp:nvSpPr>
        <dsp:cNvPr id="0" name=""/>
        <dsp:cNvSpPr/>
      </dsp:nvSpPr>
      <dsp:spPr>
        <a:xfrm>
          <a:off x="1932941" y="2998430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Consulting Senior Technology Consultants</a:t>
          </a:r>
        </a:p>
      </dsp:txBody>
      <dsp:txXfrm>
        <a:off x="1932941" y="2998430"/>
        <a:ext cx="4328158" cy="1673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2A7F1-14E6-4739-905C-F2F5FEE091B1}">
      <dsp:nvSpPr>
        <dsp:cNvPr id="0" name=""/>
        <dsp:cNvSpPr/>
      </dsp:nvSpPr>
      <dsp:spPr>
        <a:xfrm>
          <a:off x="127080" y="1182466"/>
          <a:ext cx="795728" cy="7957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609D0-ADC6-4AFB-9AFF-CC1923B10C4A}">
      <dsp:nvSpPr>
        <dsp:cNvPr id="0" name=""/>
        <dsp:cNvSpPr/>
      </dsp:nvSpPr>
      <dsp:spPr>
        <a:xfrm>
          <a:off x="294183" y="1349569"/>
          <a:ext cx="461522" cy="461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72771-53E9-4319-AFE0-64A1FDE06BF6}">
      <dsp:nvSpPr>
        <dsp:cNvPr id="0" name=""/>
        <dsp:cNvSpPr/>
      </dsp:nvSpPr>
      <dsp:spPr>
        <a:xfrm>
          <a:off x="1093321" y="1182466"/>
          <a:ext cx="1875644" cy="79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Manually tracked forms</a:t>
          </a:r>
        </a:p>
      </dsp:txBody>
      <dsp:txXfrm>
        <a:off x="1093321" y="1182466"/>
        <a:ext cx="1875644" cy="795728"/>
      </dsp:txXfrm>
    </dsp:sp>
    <dsp:sp modelId="{C2877433-8100-4815-B15B-3E1BD72F14A6}">
      <dsp:nvSpPr>
        <dsp:cNvPr id="0" name=""/>
        <dsp:cNvSpPr/>
      </dsp:nvSpPr>
      <dsp:spPr>
        <a:xfrm>
          <a:off x="3295783" y="1182466"/>
          <a:ext cx="795728" cy="7957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2B2BD-B554-4672-8726-244782CAA091}">
      <dsp:nvSpPr>
        <dsp:cNvPr id="0" name=""/>
        <dsp:cNvSpPr/>
      </dsp:nvSpPr>
      <dsp:spPr>
        <a:xfrm>
          <a:off x="3462886" y="1349569"/>
          <a:ext cx="461522" cy="4615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07FC-50D9-43B9-BBF0-3699A4B663CB}">
      <dsp:nvSpPr>
        <dsp:cNvPr id="0" name=""/>
        <dsp:cNvSpPr/>
      </dsp:nvSpPr>
      <dsp:spPr>
        <a:xfrm>
          <a:off x="4262024" y="1182466"/>
          <a:ext cx="1875644" cy="79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 formal budget policy or economic tacking besides in excel</a:t>
          </a:r>
        </a:p>
      </dsp:txBody>
      <dsp:txXfrm>
        <a:off x="4262024" y="1182466"/>
        <a:ext cx="1875644" cy="795728"/>
      </dsp:txXfrm>
    </dsp:sp>
    <dsp:sp modelId="{879EE09F-4903-4842-89AC-8A96AD94BEB3}">
      <dsp:nvSpPr>
        <dsp:cNvPr id="0" name=""/>
        <dsp:cNvSpPr/>
      </dsp:nvSpPr>
      <dsp:spPr>
        <a:xfrm>
          <a:off x="6464486" y="1182466"/>
          <a:ext cx="795728" cy="7957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CE4C2-8A13-4812-A23C-95FDBE1E0C08}">
      <dsp:nvSpPr>
        <dsp:cNvPr id="0" name=""/>
        <dsp:cNvSpPr/>
      </dsp:nvSpPr>
      <dsp:spPr>
        <a:xfrm>
          <a:off x="6631589" y="1349569"/>
          <a:ext cx="461522" cy="4615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69B60-930F-44E9-95AF-E52C51424C53}">
      <dsp:nvSpPr>
        <dsp:cNvPr id="0" name=""/>
        <dsp:cNvSpPr/>
      </dsp:nvSpPr>
      <dsp:spPr>
        <a:xfrm>
          <a:off x="7430727" y="1182466"/>
          <a:ext cx="1875644" cy="79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Scaling globally without a system that can keep up </a:t>
          </a:r>
        </a:p>
      </dsp:txBody>
      <dsp:txXfrm>
        <a:off x="7430727" y="1182466"/>
        <a:ext cx="1875644" cy="795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0BACD-0F7E-4807-ACC2-121499210804}">
      <dsp:nvSpPr>
        <dsp:cNvPr id="0" name=""/>
        <dsp:cNvSpPr/>
      </dsp:nvSpPr>
      <dsp:spPr>
        <a:xfrm>
          <a:off x="3349" y="893213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33FB8-F8CD-486A-B34E-756A4CF686BE}">
      <dsp:nvSpPr>
        <dsp:cNvPr id="0" name=""/>
        <dsp:cNvSpPr/>
      </dsp:nvSpPr>
      <dsp:spPr>
        <a:xfrm>
          <a:off x="3349" y="1808359"/>
          <a:ext cx="2392031" cy="74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Cost of migration</a:t>
          </a:r>
        </a:p>
      </dsp:txBody>
      <dsp:txXfrm>
        <a:off x="3349" y="1808359"/>
        <a:ext cx="2392031" cy="747327"/>
      </dsp:txXfrm>
    </dsp:sp>
    <dsp:sp modelId="{A61BD2DA-F453-417C-A8AC-3F3F232DA0A5}">
      <dsp:nvSpPr>
        <dsp:cNvPr id="0" name=""/>
        <dsp:cNvSpPr/>
      </dsp:nvSpPr>
      <dsp:spPr>
        <a:xfrm>
          <a:off x="3349" y="2591935"/>
          <a:ext cx="2392031" cy="11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D81CE-3A76-43CB-9505-DABF39300B46}">
      <dsp:nvSpPr>
        <dsp:cNvPr id="0" name=""/>
        <dsp:cNvSpPr/>
      </dsp:nvSpPr>
      <dsp:spPr>
        <a:xfrm>
          <a:off x="2813986" y="783181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D8EDB-1DFF-49F2-90EE-CF35851A01FD}">
      <dsp:nvSpPr>
        <dsp:cNvPr id="0" name=""/>
        <dsp:cNvSpPr/>
      </dsp:nvSpPr>
      <dsp:spPr>
        <a:xfrm>
          <a:off x="2813986" y="1707790"/>
          <a:ext cx="2392031" cy="74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Time it takes to migrate with problems that may arise</a:t>
          </a:r>
        </a:p>
      </dsp:txBody>
      <dsp:txXfrm>
        <a:off x="2813986" y="1707790"/>
        <a:ext cx="2392031" cy="747327"/>
      </dsp:txXfrm>
    </dsp:sp>
    <dsp:sp modelId="{F3AA31AC-2811-4F56-8BC9-5F8125A233F0}">
      <dsp:nvSpPr>
        <dsp:cNvPr id="0" name=""/>
        <dsp:cNvSpPr/>
      </dsp:nvSpPr>
      <dsp:spPr>
        <a:xfrm>
          <a:off x="2813986" y="2495767"/>
          <a:ext cx="2392031" cy="319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Just did benefits migration and had a big impact on employees </a:t>
          </a:r>
        </a:p>
      </dsp:txBody>
      <dsp:txXfrm>
        <a:off x="2813986" y="2495767"/>
        <a:ext cx="2392031" cy="319914"/>
      </dsp:txXfrm>
    </dsp:sp>
    <dsp:sp modelId="{628D1590-F4D7-4FE3-B23A-66822B1022D9}">
      <dsp:nvSpPr>
        <dsp:cNvPr id="0" name=""/>
        <dsp:cNvSpPr/>
      </dsp:nvSpPr>
      <dsp:spPr>
        <a:xfrm>
          <a:off x="5624623" y="783181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A0A20-D7F6-4C17-850B-4C47A77A9011}">
      <dsp:nvSpPr>
        <dsp:cNvPr id="0" name=""/>
        <dsp:cNvSpPr/>
      </dsp:nvSpPr>
      <dsp:spPr>
        <a:xfrm>
          <a:off x="5624623" y="1707790"/>
          <a:ext cx="2392031" cy="74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ability to be able to advance the system with our own technology department</a:t>
          </a:r>
        </a:p>
      </dsp:txBody>
      <dsp:txXfrm>
        <a:off x="5624623" y="1707790"/>
        <a:ext cx="2392031" cy="747327"/>
      </dsp:txXfrm>
    </dsp:sp>
    <dsp:sp modelId="{81372B0A-E816-416A-BAE2-D99A6F645C39}">
      <dsp:nvSpPr>
        <dsp:cNvPr id="0" name=""/>
        <dsp:cNvSpPr/>
      </dsp:nvSpPr>
      <dsp:spPr>
        <a:xfrm>
          <a:off x="5624623" y="2495767"/>
          <a:ext cx="2392031" cy="319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AF6AF-4922-4AE0-8560-E36A4AE482F5}">
      <dsp:nvSpPr>
        <dsp:cNvPr id="0" name=""/>
        <dsp:cNvSpPr/>
      </dsp:nvSpPr>
      <dsp:spPr>
        <a:xfrm>
          <a:off x="8435259" y="783181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21279-C1A4-4157-86E7-D187580D6EE0}">
      <dsp:nvSpPr>
        <dsp:cNvPr id="0" name=""/>
        <dsp:cNvSpPr/>
      </dsp:nvSpPr>
      <dsp:spPr>
        <a:xfrm>
          <a:off x="8435259" y="1707790"/>
          <a:ext cx="2392031" cy="74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Must be up to industry security standards</a:t>
          </a:r>
        </a:p>
      </dsp:txBody>
      <dsp:txXfrm>
        <a:off x="8435259" y="1707790"/>
        <a:ext cx="2392031" cy="747327"/>
      </dsp:txXfrm>
    </dsp:sp>
    <dsp:sp modelId="{933CA7DF-3EE0-4579-8236-E9146D1C79E4}">
      <dsp:nvSpPr>
        <dsp:cNvPr id="0" name=""/>
        <dsp:cNvSpPr/>
      </dsp:nvSpPr>
      <dsp:spPr>
        <a:xfrm>
          <a:off x="8435259" y="2495767"/>
          <a:ext cx="2392031" cy="319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F9D0B-D240-2C4F-9770-70D3A287C60E}">
      <dsp:nvSpPr>
        <dsp:cNvPr id="0" name=""/>
        <dsp:cNvSpPr/>
      </dsp:nvSpPr>
      <dsp:spPr>
        <a:xfrm>
          <a:off x="529" y="1115694"/>
          <a:ext cx="2014680" cy="604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205" tIns="159205" rIns="159205" bIns="1592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Migrate</a:t>
          </a:r>
        </a:p>
      </dsp:txBody>
      <dsp:txXfrm>
        <a:off x="529" y="1115694"/>
        <a:ext cx="2014680" cy="604404"/>
      </dsp:txXfrm>
    </dsp:sp>
    <dsp:sp modelId="{69FB819B-203F-5044-9A35-C55A15E628C1}">
      <dsp:nvSpPr>
        <dsp:cNvPr id="0" name=""/>
        <dsp:cNvSpPr/>
      </dsp:nvSpPr>
      <dsp:spPr>
        <a:xfrm>
          <a:off x="529" y="1720099"/>
          <a:ext cx="2014680" cy="2742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006" tIns="199006" rIns="199006" bIns="19900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the Amazon web services to migrate all documents that can be migrated over</a:t>
          </a:r>
        </a:p>
      </dsp:txBody>
      <dsp:txXfrm>
        <a:off x="529" y="1720099"/>
        <a:ext cx="2014680" cy="2742680"/>
      </dsp:txXfrm>
    </dsp:sp>
    <dsp:sp modelId="{DFC291A4-452A-7F41-B621-68F1FD15C085}">
      <dsp:nvSpPr>
        <dsp:cNvPr id="0" name=""/>
        <dsp:cNvSpPr/>
      </dsp:nvSpPr>
      <dsp:spPr>
        <a:xfrm>
          <a:off x="2123209" y="1115694"/>
          <a:ext cx="2014680" cy="604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205" tIns="159205" rIns="159205" bIns="1592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2123209" y="1115694"/>
        <a:ext cx="2014680" cy="604404"/>
      </dsp:txXfrm>
    </dsp:sp>
    <dsp:sp modelId="{6E3F5BEE-3294-6545-B106-AD3DDACC770C}">
      <dsp:nvSpPr>
        <dsp:cNvPr id="0" name=""/>
        <dsp:cNvSpPr/>
      </dsp:nvSpPr>
      <dsp:spPr>
        <a:xfrm>
          <a:off x="2123209" y="1720099"/>
          <a:ext cx="2014680" cy="27426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006" tIns="199006" rIns="199006" bIns="19900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security structure with clearance levels using the AWS IAM </a:t>
          </a:r>
        </a:p>
      </dsp:txBody>
      <dsp:txXfrm>
        <a:off x="2123209" y="1720099"/>
        <a:ext cx="2014680" cy="2742680"/>
      </dsp:txXfrm>
    </dsp:sp>
    <dsp:sp modelId="{DB5EE703-4B28-3D42-858C-E6F4213DD22E}">
      <dsp:nvSpPr>
        <dsp:cNvPr id="0" name=""/>
        <dsp:cNvSpPr/>
      </dsp:nvSpPr>
      <dsp:spPr>
        <a:xfrm>
          <a:off x="4245890" y="1115694"/>
          <a:ext cx="2014680" cy="6044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205" tIns="159205" rIns="159205" bIns="1592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4245890" y="1115694"/>
        <a:ext cx="2014680" cy="604404"/>
      </dsp:txXfrm>
    </dsp:sp>
    <dsp:sp modelId="{3B1C43FB-6B26-E841-907B-3F9E1A7537B4}">
      <dsp:nvSpPr>
        <dsp:cNvPr id="0" name=""/>
        <dsp:cNvSpPr/>
      </dsp:nvSpPr>
      <dsp:spPr>
        <a:xfrm>
          <a:off x="4245890" y="1720099"/>
          <a:ext cx="2014680" cy="27426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006" tIns="199006" rIns="199006" bIns="19900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AWS Billing to bring business expenses to light and cut costs where needed in order to bridge new cost of AWS</a:t>
          </a:r>
        </a:p>
      </dsp:txBody>
      <dsp:txXfrm>
        <a:off x="4245890" y="1720099"/>
        <a:ext cx="2014680" cy="2742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88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1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0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2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2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0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8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7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59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8147-46FF-574D-AA33-DE306FF8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Innovecture</a:t>
            </a:r>
            <a:r>
              <a:rPr lang="en-US" dirty="0"/>
              <a:t>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31F0-B708-A146-A210-887D29924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</a:t>
            </a:r>
            <a:r>
              <a:rPr lang="en-US" dirty="0" err="1"/>
              <a:t>Jaqwaun</a:t>
            </a:r>
            <a:r>
              <a:rPr lang="en-US" dirty="0"/>
              <a:t> Collins</a:t>
            </a:r>
          </a:p>
        </p:txBody>
      </p:sp>
    </p:spTree>
    <p:extLst>
      <p:ext uri="{BB962C8B-B14F-4D97-AF65-F5344CB8AC3E}">
        <p14:creationId xmlns:p14="http://schemas.microsoft.com/office/powerpoint/2010/main" val="221052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CBB9-0F64-4248-AB3F-C0B43795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Business Description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D02A3-868F-47C3-A341-12960415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3229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267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53861-4E9C-BC48-A282-A64A16D3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FA98D-B44A-43CD-8BC9-1C0577B52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40583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3844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DCCC-3DE2-DD4B-83D2-27E6AA05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Business Constraints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A7B335-176A-4ADA-A982-8D3151C8C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6331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72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FD16-E27E-044F-A4E6-F7032B06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US" sz="2000" u="sng" dirty="0"/>
              <a:t>No formal structure</a:t>
            </a:r>
          </a:p>
          <a:p>
            <a:r>
              <a:rPr lang="en-US" sz="2000" dirty="0"/>
              <a:t>Managed employee equipment</a:t>
            </a:r>
          </a:p>
          <a:p>
            <a:r>
              <a:rPr lang="en-US" sz="2000" dirty="0"/>
              <a:t>Currently running the organization with Microsoft Azure </a:t>
            </a:r>
          </a:p>
          <a:p>
            <a:r>
              <a:rPr lang="en-US" sz="2000" dirty="0"/>
              <a:t>We can use many AWS products to help the top two being AWS budget and the AWS IAM system for security</a:t>
            </a:r>
          </a:p>
          <a:p>
            <a:pPr lvl="1"/>
            <a:r>
              <a:rPr lang="en-US" dirty="0"/>
              <a:t>With a huge emphasis on security</a:t>
            </a:r>
          </a:p>
          <a:p>
            <a:endParaRPr lang="en-US" sz="2000" dirty="0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F559626C-0D31-4B63-8221-E946B527B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57" r="18626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72251-DB92-C14C-8680-0F1133F5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3300"/>
              <a:t>Current Organization/IT Infrastructure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EFB4F-CF6B-FD4B-AB86-336D5B01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AWS Adoption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295DEB-08A6-7048-A2DA-08A90AB2D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Budget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758C5-7758-CF41-8724-FDBF267E0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formal budget that we can set as we scale</a:t>
            </a:r>
          </a:p>
          <a:p>
            <a:r>
              <a:rPr lang="en-US" dirty="0"/>
              <a:t>A way to track our monthly expenses in a single platform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4FEDEF-30E6-274D-9735-17D9301AC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AWS IAM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C202A-95CF-1740-B9D4-1351F93FF4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Set controls for approved personnel in the company</a:t>
            </a:r>
          </a:p>
          <a:p>
            <a:r>
              <a:rPr lang="en-US" dirty="0"/>
              <a:t>Secured data and accounts</a:t>
            </a:r>
          </a:p>
          <a:p>
            <a:pPr lvl="1"/>
            <a:r>
              <a:rPr lang="en-US" dirty="0"/>
              <a:t> using identity to manage</a:t>
            </a:r>
          </a:p>
          <a:p>
            <a:pPr lvl="1"/>
            <a:r>
              <a:rPr lang="en-US" dirty="0"/>
              <a:t>Industry standard of security</a:t>
            </a:r>
          </a:p>
        </p:txBody>
      </p:sp>
    </p:spTree>
    <p:extLst>
      <p:ext uri="{BB962C8B-B14F-4D97-AF65-F5344CB8AC3E}">
        <p14:creationId xmlns:p14="http://schemas.microsoft.com/office/powerpoint/2010/main" val="1740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E83E090-58E0-6647-B07A-F0588C33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Recommendation</a:t>
            </a:r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0DD47F45-F855-48FB-970C-E4F9782FC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66631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88313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{DF7D7B7A-7117-D743-94E6-A384C53CBBE5}tf10001057</Template>
  <TotalTime>1364</TotalTime>
  <Words>234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Innovecture Migration</vt:lpstr>
      <vt:lpstr>Business Description </vt:lpstr>
      <vt:lpstr>Business Problem</vt:lpstr>
      <vt:lpstr>Business Constraints</vt:lpstr>
      <vt:lpstr>Current Organization/IT Infrastructure</vt:lpstr>
      <vt:lpstr>Benefits of AWS Adoption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Innovecture Migration</dc:title>
  <dc:creator>Jaqwaun Collins</dc:creator>
  <cp:lastModifiedBy>Jaqwaun Collins</cp:lastModifiedBy>
  <cp:revision>5</cp:revision>
  <dcterms:created xsi:type="dcterms:W3CDTF">2021-04-30T03:24:00Z</dcterms:created>
  <dcterms:modified xsi:type="dcterms:W3CDTF">2021-05-01T02:08:11Z</dcterms:modified>
</cp:coreProperties>
</file>