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5" r:id="rId8"/>
    <p:sldId id="266" r:id="rId9"/>
    <p:sldId id="214684705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>
        <p:scale>
          <a:sx n="66" d="100"/>
          <a:sy n="66" d="100"/>
        </p:scale>
        <p:origin x="89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nthiniMoha/TNSDC-FWD-DIGITAL_PORTFOLI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ar258.github.io/cybersecurity-portfolio/" TargetMode="External"/><Relationship Id="rId2" Type="http://schemas.openxmlformats.org/officeDocument/2006/relationships/hyperlink" Target="https://github.com/Jar258/cybersecurity-portfolio/blob/main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IN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Shiv Raj - Digital Forensics Specialist | Cybersecurity Portfolio</a:t>
            </a:r>
            <a:endParaRPr lang="en-US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97805" y="4721276"/>
            <a:ext cx="831996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cs typeface="Arial"/>
              </a:rPr>
              <a:t>1. 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Shiv Raj – MCA, Department of Computer Science, IET, khandari campus, Agra</a:t>
            </a:r>
            <a:endParaRPr lang="en-US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OWASP Secure Coding Practices</a:t>
            </a:r>
          </a:p>
          <a:p>
            <a:r>
              <a:rPr lang="en-IN" sz="20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 Fonts documentation</a:t>
            </a:r>
          </a:p>
          <a:p>
            <a:r>
              <a:rPr lang="en-IN" sz="2000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IN" sz="20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Pages/Netlify deployment docs</a:t>
            </a:r>
          </a:p>
          <a:p>
            <a:r>
              <a:rPr lang="en-IN" sz="20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IBM Carbon &amp; Material design guidelines</a:t>
            </a:r>
          </a:p>
          <a:p>
            <a:r>
              <a:rPr lang="en-IN" sz="20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Official JavaScript/CSS documentation</a:t>
            </a:r>
          </a:p>
          <a:p>
            <a:r>
              <a:rPr lang="en-IN" sz="20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[And some </a:t>
            </a:r>
            <a:r>
              <a:rPr lang="en-IN" sz="2000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youtube</a:t>
            </a:r>
            <a:r>
              <a:rPr lang="en-IN" sz="20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videos]</a:t>
            </a:r>
          </a:p>
          <a:p>
            <a:pPr marL="305435" indent="-305435"/>
            <a:r>
              <a:rPr lang="en-IN" sz="2400" dirty="0" err="1">
                <a:hlinkClick r:id="rId2"/>
              </a:rPr>
              <a:t>NanthiniMoha</a:t>
            </a:r>
            <a:r>
              <a:rPr lang="en-IN" sz="2400" dirty="0">
                <a:hlinkClick r:id="rId2"/>
              </a:rPr>
              <a:t>/TNSDC-FWD-DIGITAL_PORTFOLIO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628" y="3395272"/>
            <a:ext cx="929874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/>
              <a:t>“</a:t>
            </a:r>
            <a:r>
              <a:rPr lang="en-US" sz="36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</a:rPr>
              <a:t>Thank you for your attention.”</a:t>
            </a: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46" y="43854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46" y="1394086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the sections:</a:t>
            </a:r>
          </a:p>
          <a:p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</a:t>
            </a:r>
          </a:p>
          <a:p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Development Approach (Technologies Used)</a:t>
            </a:r>
          </a:p>
          <a:p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Algorithm &amp; Deployment (Step by Step)</a:t>
            </a:r>
          </a:p>
          <a:p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</a:p>
          <a:p>
            <a:r>
              <a:rPr lang="en-US" sz="1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Deployment Link</a:t>
            </a:r>
          </a:p>
          <a:p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</a:p>
          <a:p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Scope (optional)</a:t>
            </a:r>
          </a:p>
          <a:p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References</a:t>
            </a: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3219" y="1958592"/>
            <a:ext cx="11029617" cy="2375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is a need for a secure, visually advanced online portfolio for cybersecurity students/professionals to showcase their digital forensics skills, hands-on projects, and technical expertise for better career opportunities.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Existing portfolio options lack the cybersecurity focus and interactive features needed by technical fields.</a:t>
            </a:r>
          </a:p>
          <a:p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portfolio should be fast, secure, easy to update, and give a professional online presence</a:t>
            </a:r>
            <a:r>
              <a:rPr lang="en-US" dirty="0"/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3210" y="1192868"/>
            <a:ext cx="11161102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Technologies Used:</a:t>
            </a:r>
          </a:p>
          <a:p>
            <a:pPr lvl="1"/>
            <a:r>
              <a:rPr lang="en-IN" sz="20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HTML5 for structure</a:t>
            </a:r>
          </a:p>
          <a:p>
            <a:pPr lvl="1"/>
            <a:r>
              <a:rPr lang="en-IN" sz="20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CSS3 for dark/light themed design, advanced spacing, and readability</a:t>
            </a:r>
          </a:p>
          <a:p>
            <a:pPr lvl="1"/>
            <a:r>
              <a:rPr lang="en-IN" sz="20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 for interactivity, dark mode, animations, secure contact 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Approach: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Modular separation for maintainability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Responsive/mobile-friendly layout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 best practices (input validation, XSS protection, HTTPS-ready)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Accessible </a:t>
            </a:r>
            <a:r>
              <a:rPr lang="en-IN" sz="2000" dirty="0" err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color</a:t>
            </a:r>
            <a:r>
              <a:rPr lang="en-IN" sz="20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palette and font hierarchy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5869" y="1300346"/>
            <a:ext cx="11856131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Site Architecture: Home, About, Skills, Projects, Contact, Innovation sections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Color palette optimized for cybersecurity theme (navy, teal, cyan)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organized: index.html (content/structure), style.css (theme/layout), app.js (animations/interactions)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Features:</a:t>
            </a:r>
          </a:p>
          <a:p>
            <a:pPr lvl="1"/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Progressive loading sequence and animated text</a:t>
            </a:r>
          </a:p>
          <a:p>
            <a:pPr lvl="1"/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Interactive skill cards with animated meters</a:t>
            </a:r>
          </a:p>
          <a:p>
            <a:pPr lvl="1"/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Expandable project case studies/cards for hands-on projects</a:t>
            </a:r>
          </a:p>
          <a:p>
            <a:pPr lvl="1"/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 form with input validation and XSS filtering</a:t>
            </a:r>
          </a:p>
          <a:p>
            <a:pPr lvl="1"/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Responsive navigation and theme switching (dark/light)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Deployment: Uploaded to GitHub, published via Netlify (or other host), fully public and mobile-ready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20F19-3232-FCD0-E48F-6210A7E81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230409-939A-60F3-342F-342F13F9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DC12CF-9B7B-49CD-C6E2-7342F966899B}"/>
              </a:ext>
            </a:extLst>
          </p:cNvPr>
          <p:cNvGrpSpPr/>
          <p:nvPr/>
        </p:nvGrpSpPr>
        <p:grpSpPr>
          <a:xfrm>
            <a:off x="26088" y="1514403"/>
            <a:ext cx="12123010" cy="5268647"/>
            <a:chOff x="11574" y="1514403"/>
            <a:chExt cx="12123010" cy="526864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52D2C3A-D8C8-98BE-EE6F-6DD70E5A4E56}"/>
                </a:ext>
              </a:extLst>
            </p:cNvPr>
            <p:cNvSpPr/>
            <p:nvPr/>
          </p:nvSpPr>
          <p:spPr>
            <a:xfrm>
              <a:off x="11574" y="1514403"/>
              <a:ext cx="4013328" cy="2645368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EAC76C7-ACA1-D591-824D-3C98735DC9BE}"/>
                </a:ext>
              </a:extLst>
            </p:cNvPr>
            <p:cNvSpPr/>
            <p:nvPr/>
          </p:nvSpPr>
          <p:spPr>
            <a:xfrm>
              <a:off x="4073910" y="1514403"/>
              <a:ext cx="4013328" cy="2645368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F297E2-5046-2A36-7611-F19A730D6FBB}"/>
                </a:ext>
              </a:extLst>
            </p:cNvPr>
            <p:cNvSpPr/>
            <p:nvPr/>
          </p:nvSpPr>
          <p:spPr>
            <a:xfrm>
              <a:off x="11574" y="4137682"/>
              <a:ext cx="4013328" cy="2645368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40F5C-3446-23D8-0455-26F127451858}"/>
                </a:ext>
              </a:extLst>
            </p:cNvPr>
            <p:cNvSpPr/>
            <p:nvPr/>
          </p:nvSpPr>
          <p:spPr>
            <a:xfrm>
              <a:off x="4073910" y="4137682"/>
              <a:ext cx="4013328" cy="2645368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F475A0-AAFC-1207-28E0-A4B5420F6A84}"/>
                </a:ext>
              </a:extLst>
            </p:cNvPr>
            <p:cNvSpPr/>
            <p:nvPr/>
          </p:nvSpPr>
          <p:spPr>
            <a:xfrm>
              <a:off x="8121256" y="1514403"/>
              <a:ext cx="4013328" cy="2645368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B9355B-D668-6BD3-2F31-A60DC1B5F012}"/>
                </a:ext>
              </a:extLst>
            </p:cNvPr>
            <p:cNvSpPr/>
            <p:nvPr/>
          </p:nvSpPr>
          <p:spPr>
            <a:xfrm>
              <a:off x="8121256" y="4137682"/>
              <a:ext cx="4013328" cy="2645368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2461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AND DEPLOYMNET LINK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Attach your </a:t>
            </a:r>
            <a:r>
              <a:rPr lang="en-US" sz="2800" b="1" dirty="0" err="1"/>
              <a:t>Github</a:t>
            </a:r>
            <a:r>
              <a:rPr lang="en-US" sz="2800" b="1" dirty="0"/>
              <a:t> Link : </a:t>
            </a:r>
            <a:r>
              <a:rPr lang="en-IN" sz="2800" dirty="0">
                <a:hlinkClick r:id="rId2"/>
              </a:rPr>
              <a:t>cybersecurity-portfolio/index.html at main · Jar258/cybersecurity-portfolio</a:t>
            </a:r>
            <a:endParaRPr lang="en-US" sz="2800" b="1" dirty="0"/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Deployment link: </a:t>
            </a:r>
            <a:r>
              <a:rPr lang="en-IN" sz="2800" dirty="0">
                <a:hlinkClick r:id="rId3"/>
              </a:rPr>
              <a:t>Shiv Raj - Digital Forensics Specialist | Cybersecurity Expert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8779" y="1739059"/>
            <a:ext cx="11613372" cy="1359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0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Portfolio demonstrates advanced digital forensics and cybersecurity skills geared to industry standards.</a:t>
            </a:r>
          </a:p>
          <a:p>
            <a:r>
              <a:rPr lang="en-IN" sz="20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Provides strong online presence for networking and recruiter engagement.</a:t>
            </a:r>
          </a:p>
          <a:p>
            <a:r>
              <a:rPr lang="en-IN" sz="200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Surpasses basic portfolio templates with niche features and optimized performance.</a:t>
            </a:r>
            <a:r>
              <a:rPr kumimoji="0" lang="en-US" altLang="en-US" sz="2000" i="0" u="none" strike="noStrike" normalizeH="0" baseline="0" dirty="0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kumimoji="0" lang="en-US" altLang="en-US" sz="2000" b="0" i="0" u="none" strike="noStrike" cap="none" normalizeH="0" baseline="0" dirty="0">
              <a:ln w="0"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1717527"/>
            <a:ext cx="6992363" cy="2313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backend/dashboard for self-updates and analytics</a:t>
            </a:r>
          </a:p>
          <a:p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Integrate user authentication for private demo projects</a:t>
            </a:r>
          </a:p>
          <a:p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Expand case study section and blog capabilities</a:t>
            </a:r>
          </a:p>
          <a:p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AI-powered job/project recommendations</a:t>
            </a:r>
          </a:p>
          <a:p>
            <a:r>
              <a:rPr lang="en-I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downloadable resume generator from live portfolio</a:t>
            </a:r>
            <a:r>
              <a:rPr kumimoji="0" lang="en-US" altLang="en-US" sz="2000" i="0" u="none" strike="noStrike" normalizeH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172</TotalTime>
  <Words>473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Shiv Raj - Digital Forensics Specialist | Cybersecurity Portfolio</vt:lpstr>
      <vt:lpstr>OUTLINE</vt:lpstr>
      <vt:lpstr>Problem Statement</vt:lpstr>
      <vt:lpstr>System  Approach</vt:lpstr>
      <vt:lpstr>Algorithm &amp; Deployment</vt:lpstr>
      <vt:lpstr>Result</vt:lpstr>
      <vt:lpstr>GITHUB AND DEPLOYMNET LINK</vt:lpstr>
      <vt:lpstr>Conclusion</vt:lpstr>
      <vt:lpstr>PowerPoint Presentation</vt:lpstr>
      <vt:lpstr>References</vt:lpstr>
      <vt:lpstr>“Thank you for your attention.”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</cp:lastModifiedBy>
  <cp:revision>52</cp:revision>
  <dcterms:created xsi:type="dcterms:W3CDTF">2021-05-26T16:50:10Z</dcterms:created>
  <dcterms:modified xsi:type="dcterms:W3CDTF">2025-10-06T18:04:39Z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