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3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2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0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6FAB-1D5F-4475-9F0F-75CF51AF13A6}" type="datetimeFigureOut">
              <a:rPr lang="de-DE" smtClean="0"/>
              <a:t>01.08.2018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5" y="832022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Developers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9149" y="832022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Plugins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9149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2065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3097427" y="1808206"/>
            <a:ext cx="366172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097427" y="1438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457463" y="1438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7821830" y="2784390"/>
            <a:ext cx="0" cy="135100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7817023" y="27267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826638" y="3766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cxnSp>
        <p:nvCxnSpPr>
          <p:cNvPr id="22" name="Straight Connector 21"/>
          <p:cNvCxnSpPr>
            <a:stCxn id="4" idx="2"/>
            <a:endCxn id="8" idx="0"/>
          </p:cNvCxnSpPr>
          <p:nvPr/>
        </p:nvCxnSpPr>
        <p:spPr>
          <a:xfrm>
            <a:off x="2034746" y="2784390"/>
            <a:ext cx="0" cy="135100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2090424" y="2721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2056028" y="37660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4054117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8" idx="3"/>
            <a:endCxn id="25" idx="1"/>
          </p:cNvCxnSpPr>
          <p:nvPr/>
        </p:nvCxnSpPr>
        <p:spPr>
          <a:xfrm>
            <a:off x="3097427" y="5111579"/>
            <a:ext cx="95669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152077" y="480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3752431" y="47786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0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nils.kopal@gmx.de</dc:creator>
  <cp:lastModifiedBy>nils.kopal@gmx.de</cp:lastModifiedBy>
  <cp:revision>11</cp:revision>
  <dcterms:created xsi:type="dcterms:W3CDTF">2018-07-24T10:42:18Z</dcterms:created>
  <dcterms:modified xsi:type="dcterms:W3CDTF">2018-08-01T12:05:55Z</dcterms:modified>
</cp:coreProperties>
</file>