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73" autoAdjust="0"/>
  </p:normalViewPr>
  <p:slideViewPr>
    <p:cSldViewPr snapToGrid="0"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4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B0824-D412-4ECC-B3FA-EF14FC39A9D0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16674-2903-4A35-9085-A3226391F7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6674-2903-4A35-9085-A3226391F7D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F3D9-54A0-4534-9085-2238F37AB61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52EC-6E2C-42E9-AF88-A0930FF13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Elbow Connector 239"/>
          <p:cNvCxnSpPr/>
          <p:nvPr/>
        </p:nvCxnSpPr>
        <p:spPr>
          <a:xfrm rot="16200000" flipH="1">
            <a:off x="6982622" y="1935897"/>
            <a:ext cx="396000" cy="1636752"/>
          </a:xfrm>
          <a:prstGeom prst="bentConnector3">
            <a:avLst>
              <a:gd name="adj1" fmla="val 7472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/>
          <p:cNvGrpSpPr/>
          <p:nvPr/>
        </p:nvGrpSpPr>
        <p:grpSpPr>
          <a:xfrm>
            <a:off x="3845064" y="2495694"/>
            <a:ext cx="1152128" cy="1440160"/>
            <a:chOff x="3845064" y="2495694"/>
            <a:chExt cx="1152128" cy="1440160"/>
          </a:xfrm>
        </p:grpSpPr>
        <p:sp>
          <p:nvSpPr>
            <p:cNvPr id="5" name="Rectangle 4"/>
            <p:cNvSpPr/>
            <p:nvPr/>
          </p:nvSpPr>
          <p:spPr>
            <a:xfrm>
              <a:off x="3845064" y="2783726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1128" y="2783726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09160" y="2783726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3096" y="2783726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45064" y="3071758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1128" y="3071758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9160" y="3071758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33096" y="3071758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5064" y="3359790"/>
              <a:ext cx="288032" cy="2880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21128" y="3359790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09160" y="3359790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33096" y="3359790"/>
              <a:ext cx="288032" cy="2880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45064" y="3647822"/>
              <a:ext cx="288032" cy="2880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1128" y="3647822"/>
              <a:ext cx="288032" cy="2880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09160" y="3647822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33096" y="3647822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45064" y="2495694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21128" y="2495694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09160" y="2495694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33096" y="2495694"/>
              <a:ext cx="288032" cy="2880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182660" y="2168860"/>
            <a:ext cx="360040" cy="3600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02740" y="2168860"/>
            <a:ext cx="360040" cy="3600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62780" y="2168860"/>
            <a:ext cx="360040" cy="3600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42700" y="2168860"/>
            <a:ext cx="360040" cy="3600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22820" y="2168860"/>
            <a:ext cx="360040" cy="3600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82660" y="3687015"/>
            <a:ext cx="360040" cy="3600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02740" y="3687015"/>
            <a:ext cx="360040" cy="3600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2780" y="3687015"/>
            <a:ext cx="360040" cy="3600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42700" y="3687015"/>
            <a:ext cx="360040" cy="3600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22820" y="3687015"/>
            <a:ext cx="360040" cy="36004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6290672" y="3362979"/>
            <a:ext cx="144016" cy="144016"/>
            <a:chOff x="6156176" y="3140968"/>
            <a:chExt cx="144016" cy="144016"/>
          </a:xfrm>
        </p:grpSpPr>
        <p:sp>
          <p:nvSpPr>
            <p:cNvPr id="47" name="Oval 46"/>
            <p:cNvSpPr/>
            <p:nvPr/>
          </p:nvSpPr>
          <p:spPr>
            <a:xfrm>
              <a:off x="6156176" y="314096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Connector 50"/>
            <p:cNvCxnSpPr>
              <a:stCxn id="47" idx="4"/>
              <a:endCxn id="47" idx="0"/>
            </p:cNvCxnSpPr>
            <p:nvPr/>
          </p:nvCxnSpPr>
          <p:spPr>
            <a:xfrm flipV="1">
              <a:off x="6228184" y="3140968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7" idx="2"/>
              <a:endCxn id="47" idx="6"/>
            </p:cNvCxnSpPr>
            <p:nvPr/>
          </p:nvCxnSpPr>
          <p:spPr>
            <a:xfrm>
              <a:off x="6156176" y="3212976"/>
              <a:ext cx="1440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650712" y="3362979"/>
            <a:ext cx="144016" cy="144016"/>
            <a:chOff x="6156176" y="3140968"/>
            <a:chExt cx="144016" cy="144016"/>
          </a:xfrm>
        </p:grpSpPr>
        <p:sp>
          <p:nvSpPr>
            <p:cNvPr id="56" name="Oval 55"/>
            <p:cNvSpPr/>
            <p:nvPr/>
          </p:nvSpPr>
          <p:spPr>
            <a:xfrm>
              <a:off x="6156176" y="314096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6" idx="4"/>
              <a:endCxn id="56" idx="0"/>
            </p:cNvCxnSpPr>
            <p:nvPr/>
          </p:nvCxnSpPr>
          <p:spPr>
            <a:xfrm flipV="1">
              <a:off x="6228184" y="3140968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6" idx="2"/>
              <a:endCxn id="56" idx="6"/>
            </p:cNvCxnSpPr>
            <p:nvPr/>
          </p:nvCxnSpPr>
          <p:spPr>
            <a:xfrm>
              <a:off x="6156176" y="3212976"/>
              <a:ext cx="1440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010752" y="3362979"/>
            <a:ext cx="144016" cy="144016"/>
            <a:chOff x="6156176" y="3140968"/>
            <a:chExt cx="144016" cy="144016"/>
          </a:xfrm>
        </p:grpSpPr>
        <p:sp>
          <p:nvSpPr>
            <p:cNvPr id="60" name="Oval 59"/>
            <p:cNvSpPr/>
            <p:nvPr/>
          </p:nvSpPr>
          <p:spPr>
            <a:xfrm>
              <a:off x="6156176" y="314096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4"/>
              <a:endCxn id="60" idx="0"/>
            </p:cNvCxnSpPr>
            <p:nvPr/>
          </p:nvCxnSpPr>
          <p:spPr>
            <a:xfrm flipV="1">
              <a:off x="6228184" y="3140968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0" idx="2"/>
              <a:endCxn id="60" idx="6"/>
            </p:cNvCxnSpPr>
            <p:nvPr/>
          </p:nvCxnSpPr>
          <p:spPr>
            <a:xfrm>
              <a:off x="6156176" y="3212976"/>
              <a:ext cx="1440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370792" y="3362979"/>
            <a:ext cx="144016" cy="144016"/>
            <a:chOff x="6156176" y="3140968"/>
            <a:chExt cx="144016" cy="144016"/>
          </a:xfrm>
        </p:grpSpPr>
        <p:sp>
          <p:nvSpPr>
            <p:cNvPr id="64" name="Oval 63"/>
            <p:cNvSpPr/>
            <p:nvPr/>
          </p:nvSpPr>
          <p:spPr>
            <a:xfrm>
              <a:off x="6156176" y="314096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Connector 64"/>
            <p:cNvCxnSpPr>
              <a:stCxn id="64" idx="4"/>
              <a:endCxn id="64" idx="0"/>
            </p:cNvCxnSpPr>
            <p:nvPr/>
          </p:nvCxnSpPr>
          <p:spPr>
            <a:xfrm flipV="1">
              <a:off x="6228184" y="3140968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6"/>
            </p:cNvCxnSpPr>
            <p:nvPr/>
          </p:nvCxnSpPr>
          <p:spPr>
            <a:xfrm>
              <a:off x="6156176" y="3212976"/>
              <a:ext cx="1440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730832" y="3362979"/>
            <a:ext cx="144016" cy="144016"/>
            <a:chOff x="6156176" y="3140968"/>
            <a:chExt cx="144016" cy="144016"/>
          </a:xfrm>
        </p:grpSpPr>
        <p:sp>
          <p:nvSpPr>
            <p:cNvPr id="68" name="Oval 67"/>
            <p:cNvSpPr/>
            <p:nvPr/>
          </p:nvSpPr>
          <p:spPr>
            <a:xfrm>
              <a:off x="6156176" y="314096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6228184" y="3140968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8" idx="2"/>
              <a:endCxn id="68" idx="6"/>
            </p:cNvCxnSpPr>
            <p:nvPr/>
          </p:nvCxnSpPr>
          <p:spPr>
            <a:xfrm>
              <a:off x="6156176" y="3212976"/>
              <a:ext cx="1440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>
            <a:stCxn id="37" idx="2"/>
            <a:endCxn id="47" idx="0"/>
          </p:cNvCxnSpPr>
          <p:nvPr/>
        </p:nvCxnSpPr>
        <p:spPr>
          <a:xfrm>
            <a:off x="6362680" y="2528900"/>
            <a:ext cx="0" cy="834079"/>
          </a:xfrm>
          <a:prstGeom prst="straightConnector1">
            <a:avLst/>
          </a:prstGeom>
          <a:ln>
            <a:solidFill>
              <a:schemeClr val="accent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7" idx="4"/>
            <a:endCxn id="42" idx="0"/>
          </p:cNvCxnSpPr>
          <p:nvPr/>
        </p:nvCxnSpPr>
        <p:spPr>
          <a:xfrm>
            <a:off x="6362680" y="3506995"/>
            <a:ext cx="0" cy="180020"/>
          </a:xfrm>
          <a:prstGeom prst="straightConnector1">
            <a:avLst/>
          </a:prstGeom>
          <a:ln>
            <a:solidFill>
              <a:schemeClr val="accent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0" idx="2"/>
            <a:endCxn id="56" idx="0"/>
          </p:cNvCxnSpPr>
          <p:nvPr/>
        </p:nvCxnSpPr>
        <p:spPr>
          <a:xfrm>
            <a:off x="6722720" y="2528900"/>
            <a:ext cx="0" cy="83407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6" idx="4"/>
            <a:endCxn id="45" idx="0"/>
          </p:cNvCxnSpPr>
          <p:nvPr/>
        </p:nvCxnSpPr>
        <p:spPr>
          <a:xfrm>
            <a:off x="6722720" y="3506995"/>
            <a:ext cx="0" cy="180020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8" idx="2"/>
            <a:endCxn id="60" idx="0"/>
          </p:cNvCxnSpPr>
          <p:nvPr/>
        </p:nvCxnSpPr>
        <p:spPr>
          <a:xfrm>
            <a:off x="7082760" y="2528900"/>
            <a:ext cx="0" cy="83407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0" idx="4"/>
            <a:endCxn id="43" idx="0"/>
          </p:cNvCxnSpPr>
          <p:nvPr/>
        </p:nvCxnSpPr>
        <p:spPr>
          <a:xfrm>
            <a:off x="7082760" y="3506995"/>
            <a:ext cx="0" cy="180020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9" idx="2"/>
            <a:endCxn id="64" idx="0"/>
          </p:cNvCxnSpPr>
          <p:nvPr/>
        </p:nvCxnSpPr>
        <p:spPr>
          <a:xfrm>
            <a:off x="7442800" y="2528900"/>
            <a:ext cx="0" cy="83407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4"/>
            <a:endCxn id="44" idx="0"/>
          </p:cNvCxnSpPr>
          <p:nvPr/>
        </p:nvCxnSpPr>
        <p:spPr>
          <a:xfrm>
            <a:off x="7442800" y="3506995"/>
            <a:ext cx="0" cy="180020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1" idx="2"/>
            <a:endCxn id="68" idx="0"/>
          </p:cNvCxnSpPr>
          <p:nvPr/>
        </p:nvCxnSpPr>
        <p:spPr>
          <a:xfrm>
            <a:off x="7802840" y="2528900"/>
            <a:ext cx="0" cy="83407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8" idx="4"/>
            <a:endCxn id="46" idx="0"/>
          </p:cNvCxnSpPr>
          <p:nvPr/>
        </p:nvCxnSpPr>
        <p:spPr>
          <a:xfrm>
            <a:off x="7802840" y="3506995"/>
            <a:ext cx="0" cy="180020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6489667" y="2750352"/>
            <a:ext cx="45730" cy="63188"/>
            <a:chOff x="6072446" y="2798120"/>
            <a:chExt cx="68798" cy="96374"/>
          </a:xfrm>
        </p:grpSpPr>
        <p:sp>
          <p:nvSpPr>
            <p:cNvPr id="121" name="Isosceles Triangle 120"/>
            <p:cNvSpPr/>
            <p:nvPr/>
          </p:nvSpPr>
          <p:spPr>
            <a:xfrm>
              <a:off x="6072446" y="2798120"/>
              <a:ext cx="68798" cy="68798"/>
            </a:xfrm>
            <a:prstGeom prst="triangle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91434" y="2865373"/>
              <a:ext cx="29121" cy="2912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Flowchart: Delay 124"/>
          <p:cNvSpPr/>
          <p:nvPr/>
        </p:nvSpPr>
        <p:spPr>
          <a:xfrm>
            <a:off x="6449693" y="2934502"/>
            <a:ext cx="180975" cy="104776"/>
          </a:xfrm>
          <a:prstGeom prst="flowChartDelay">
            <a:avLst/>
          </a:prstGeom>
          <a:noFill/>
          <a:ln w="95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Elbow Connector 130"/>
          <p:cNvCxnSpPr>
            <a:stCxn id="37" idx="2"/>
            <a:endCxn id="121" idx="0"/>
          </p:cNvCxnSpPr>
          <p:nvPr/>
        </p:nvCxnSpPr>
        <p:spPr>
          <a:xfrm rot="16200000" flipH="1">
            <a:off x="6326483" y="2564303"/>
            <a:ext cx="221452" cy="150646"/>
          </a:xfrm>
          <a:prstGeom prst="bentConnector3">
            <a:avLst>
              <a:gd name="adj1" fmla="val 50000"/>
            </a:avLst>
          </a:prstGeom>
          <a:ln w="6350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511967" y="2811159"/>
            <a:ext cx="434" cy="8206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5400000">
            <a:off x="6493351" y="2660650"/>
            <a:ext cx="292100" cy="165100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23"/>
          <p:cNvGrpSpPr/>
          <p:nvPr/>
        </p:nvGrpSpPr>
        <p:grpSpPr>
          <a:xfrm>
            <a:off x="6849236" y="2750352"/>
            <a:ext cx="45730" cy="63188"/>
            <a:chOff x="6072446" y="2798120"/>
            <a:chExt cx="68798" cy="96374"/>
          </a:xfrm>
        </p:grpSpPr>
        <p:sp>
          <p:nvSpPr>
            <p:cNvPr id="162" name="Isosceles Triangle 161"/>
            <p:cNvSpPr/>
            <p:nvPr/>
          </p:nvSpPr>
          <p:spPr>
            <a:xfrm>
              <a:off x="6072446" y="2798120"/>
              <a:ext cx="68798" cy="68798"/>
            </a:xfrm>
            <a:prstGeom prst="triangle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6091434" y="2865373"/>
              <a:ext cx="29121" cy="2912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Flowchart: Delay 156"/>
          <p:cNvSpPr/>
          <p:nvPr/>
        </p:nvSpPr>
        <p:spPr>
          <a:xfrm>
            <a:off x="6809262" y="2934502"/>
            <a:ext cx="180975" cy="104776"/>
          </a:xfrm>
          <a:prstGeom prst="flowChartDelay">
            <a:avLst/>
          </a:prstGeom>
          <a:noFill/>
          <a:ln w="95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Elbow Connector 157"/>
          <p:cNvCxnSpPr>
            <a:endCxn id="162" idx="0"/>
          </p:cNvCxnSpPr>
          <p:nvPr/>
        </p:nvCxnSpPr>
        <p:spPr>
          <a:xfrm rot="16200000" flipH="1">
            <a:off x="6686052" y="2564303"/>
            <a:ext cx="221452" cy="150646"/>
          </a:xfrm>
          <a:prstGeom prst="bentConnector3">
            <a:avLst>
              <a:gd name="adj1" fmla="val 50000"/>
            </a:avLst>
          </a:prstGeom>
          <a:ln w="6350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871536" y="2811159"/>
            <a:ext cx="434" cy="8206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rot="5400000">
            <a:off x="6852920" y="2660650"/>
            <a:ext cx="292100" cy="165100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23"/>
          <p:cNvGrpSpPr/>
          <p:nvPr/>
        </p:nvGrpSpPr>
        <p:grpSpPr>
          <a:xfrm>
            <a:off x="7210392" y="2752734"/>
            <a:ext cx="45730" cy="63188"/>
            <a:chOff x="6072446" y="2798120"/>
            <a:chExt cx="68798" cy="96374"/>
          </a:xfrm>
        </p:grpSpPr>
        <p:sp>
          <p:nvSpPr>
            <p:cNvPr id="171" name="Isosceles Triangle 170"/>
            <p:cNvSpPr/>
            <p:nvPr/>
          </p:nvSpPr>
          <p:spPr>
            <a:xfrm>
              <a:off x="6072446" y="2798120"/>
              <a:ext cx="68798" cy="68798"/>
            </a:xfrm>
            <a:prstGeom prst="triangle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091434" y="2865373"/>
              <a:ext cx="29121" cy="2912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Flowchart: Delay 165"/>
          <p:cNvSpPr/>
          <p:nvPr/>
        </p:nvSpPr>
        <p:spPr>
          <a:xfrm>
            <a:off x="7170418" y="2936884"/>
            <a:ext cx="180975" cy="104776"/>
          </a:xfrm>
          <a:prstGeom prst="flowChartDelay">
            <a:avLst/>
          </a:prstGeom>
          <a:noFill/>
          <a:ln w="95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Elbow Connector 166"/>
          <p:cNvCxnSpPr>
            <a:endCxn id="171" idx="0"/>
          </p:cNvCxnSpPr>
          <p:nvPr/>
        </p:nvCxnSpPr>
        <p:spPr>
          <a:xfrm rot="16200000" flipH="1">
            <a:off x="7047208" y="2566685"/>
            <a:ext cx="221452" cy="150646"/>
          </a:xfrm>
          <a:prstGeom prst="bentConnector3">
            <a:avLst>
              <a:gd name="adj1" fmla="val 50000"/>
            </a:avLst>
          </a:prstGeom>
          <a:ln w="6350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7232692" y="2813541"/>
            <a:ext cx="434" cy="8206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 rot="5400000">
            <a:off x="7214076" y="2663032"/>
            <a:ext cx="292100" cy="165100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23"/>
          <p:cNvGrpSpPr/>
          <p:nvPr/>
        </p:nvGrpSpPr>
        <p:grpSpPr>
          <a:xfrm>
            <a:off x="7569962" y="2752735"/>
            <a:ext cx="45730" cy="63188"/>
            <a:chOff x="6072446" y="2798120"/>
            <a:chExt cx="68798" cy="96374"/>
          </a:xfrm>
        </p:grpSpPr>
        <p:sp>
          <p:nvSpPr>
            <p:cNvPr id="180" name="Isosceles Triangle 179"/>
            <p:cNvSpPr/>
            <p:nvPr/>
          </p:nvSpPr>
          <p:spPr>
            <a:xfrm>
              <a:off x="6072446" y="2798120"/>
              <a:ext cx="68798" cy="68798"/>
            </a:xfrm>
            <a:prstGeom prst="triangle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91434" y="2865373"/>
              <a:ext cx="29121" cy="2912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Flowchart: Delay 174"/>
          <p:cNvSpPr/>
          <p:nvPr/>
        </p:nvSpPr>
        <p:spPr>
          <a:xfrm>
            <a:off x="7529988" y="2936885"/>
            <a:ext cx="180975" cy="104776"/>
          </a:xfrm>
          <a:prstGeom prst="flowChartDelay">
            <a:avLst/>
          </a:prstGeom>
          <a:noFill/>
          <a:ln w="95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Elbow Connector 175"/>
          <p:cNvCxnSpPr>
            <a:endCxn id="180" idx="0"/>
          </p:cNvCxnSpPr>
          <p:nvPr/>
        </p:nvCxnSpPr>
        <p:spPr>
          <a:xfrm rot="16200000" flipH="1">
            <a:off x="7406778" y="2566686"/>
            <a:ext cx="221452" cy="150646"/>
          </a:xfrm>
          <a:prstGeom prst="bentConnector3">
            <a:avLst>
              <a:gd name="adj1" fmla="val 50000"/>
            </a:avLst>
          </a:prstGeom>
          <a:ln w="6350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592262" y="2813542"/>
            <a:ext cx="434" cy="8206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 rot="5400000">
            <a:off x="7573646" y="2663033"/>
            <a:ext cx="292100" cy="165100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68" idx="1"/>
          </p:cNvCxnSpPr>
          <p:nvPr/>
        </p:nvCxnSpPr>
        <p:spPr>
          <a:xfrm>
            <a:off x="6537008" y="3140869"/>
            <a:ext cx="1214915" cy="243201"/>
          </a:xfrm>
          <a:prstGeom prst="straightConnector1">
            <a:avLst/>
          </a:prstGeom>
          <a:ln w="9525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47" idx="7"/>
          </p:cNvCxnSpPr>
          <p:nvPr/>
        </p:nvCxnSpPr>
        <p:spPr>
          <a:xfrm flipH="1">
            <a:off x="6413597" y="3149600"/>
            <a:ext cx="486949" cy="234470"/>
          </a:xfrm>
          <a:prstGeom prst="straightConnector1">
            <a:avLst/>
          </a:prstGeom>
          <a:ln w="9525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537008" y="3074194"/>
            <a:ext cx="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896555" y="3076591"/>
            <a:ext cx="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7258527" y="3076574"/>
            <a:ext cx="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618095" y="3083719"/>
            <a:ext cx="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7932713" y="2755121"/>
            <a:ext cx="45730" cy="63188"/>
            <a:chOff x="6072446" y="2798120"/>
            <a:chExt cx="68798" cy="96374"/>
          </a:xfrm>
        </p:grpSpPr>
        <p:sp>
          <p:nvSpPr>
            <p:cNvPr id="217" name="Isosceles Triangle 216"/>
            <p:cNvSpPr/>
            <p:nvPr/>
          </p:nvSpPr>
          <p:spPr>
            <a:xfrm>
              <a:off x="6072446" y="2798120"/>
              <a:ext cx="68798" cy="68798"/>
            </a:xfrm>
            <a:prstGeom prst="triangle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091434" y="2865373"/>
              <a:ext cx="29121" cy="2912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Flowchart: Delay 218"/>
          <p:cNvSpPr/>
          <p:nvPr/>
        </p:nvSpPr>
        <p:spPr>
          <a:xfrm>
            <a:off x="7892739" y="2939271"/>
            <a:ext cx="180975" cy="104776"/>
          </a:xfrm>
          <a:prstGeom prst="flowChartDelay">
            <a:avLst/>
          </a:prstGeom>
          <a:solidFill>
            <a:schemeClr val="bg1"/>
          </a:solidFill>
          <a:ln w="95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Elbow Connector 219"/>
          <p:cNvCxnSpPr>
            <a:endCxn id="217" idx="0"/>
          </p:cNvCxnSpPr>
          <p:nvPr/>
        </p:nvCxnSpPr>
        <p:spPr>
          <a:xfrm rot="16200000" flipH="1">
            <a:off x="7769529" y="2569072"/>
            <a:ext cx="221452" cy="150646"/>
          </a:xfrm>
          <a:prstGeom prst="bentConnector3">
            <a:avLst>
              <a:gd name="adj1" fmla="val 50000"/>
            </a:avLst>
          </a:prstGeom>
          <a:ln w="6350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7955013" y="2815928"/>
            <a:ext cx="434" cy="8206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980054" y="3078963"/>
            <a:ext cx="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endCxn id="56" idx="7"/>
          </p:cNvCxnSpPr>
          <p:nvPr/>
        </p:nvCxnSpPr>
        <p:spPr>
          <a:xfrm flipH="1">
            <a:off x="6773637" y="3146425"/>
            <a:ext cx="485683" cy="237645"/>
          </a:xfrm>
          <a:prstGeom prst="straightConnector1">
            <a:avLst/>
          </a:prstGeom>
          <a:ln w="9525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endCxn id="60" idx="7"/>
          </p:cNvCxnSpPr>
          <p:nvPr/>
        </p:nvCxnSpPr>
        <p:spPr>
          <a:xfrm flipH="1">
            <a:off x="7133677" y="3146425"/>
            <a:ext cx="487593" cy="237645"/>
          </a:xfrm>
          <a:prstGeom prst="straightConnector1">
            <a:avLst/>
          </a:prstGeom>
          <a:ln w="9525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endCxn id="64" idx="7"/>
          </p:cNvCxnSpPr>
          <p:nvPr/>
        </p:nvCxnSpPr>
        <p:spPr>
          <a:xfrm flipH="1">
            <a:off x="7493717" y="3152775"/>
            <a:ext cx="489503" cy="231295"/>
          </a:xfrm>
          <a:prstGeom prst="straightConnector1">
            <a:avLst/>
          </a:prstGeom>
          <a:ln w="9525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4218444" y="516002"/>
            <a:ext cx="288032" cy="28803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:\data\+seminar paper\plugin visual\shapes\cube_4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760" y="1962150"/>
            <a:ext cx="2336800" cy="2324100"/>
          </a:xfrm>
          <a:prstGeom prst="rect">
            <a:avLst/>
          </a:prstGeom>
          <a:noFill/>
        </p:spPr>
      </p:pic>
      <p:sp>
        <p:nvSpPr>
          <p:cNvPr id="261" name="Rectangle 260"/>
          <p:cNvSpPr/>
          <p:nvPr/>
        </p:nvSpPr>
        <p:spPr>
          <a:xfrm>
            <a:off x="4660404" y="516002"/>
            <a:ext cx="288032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Deutsche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 Brandi</dc:creator>
  <cp:lastModifiedBy>Max Brandi</cp:lastModifiedBy>
  <cp:revision>17</cp:revision>
  <dcterms:created xsi:type="dcterms:W3CDTF">2013-02-14T09:06:27Z</dcterms:created>
  <dcterms:modified xsi:type="dcterms:W3CDTF">2013-02-14T14:27:51Z</dcterms:modified>
</cp:coreProperties>
</file>