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09020-78DE-43ED-8C37-6ACE2F034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2FBEB0-E65A-4B75-923E-EC6D6BC86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6AAF33-E874-4FAE-8157-4985D48F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C0796-B30A-4914-955F-4E3987A8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657C97-FA47-4E78-9B32-3B8CEFC9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47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5355D-ADFB-4B04-B8DE-8AE9515D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186612-1968-44E7-BA46-F8B5DBC32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97F98E-E47E-4D8A-8075-36D42740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7E4710-1973-4E3B-B2C8-69173128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EE20F-56C0-4080-BB4C-B548A8B0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38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0A754B-2BC3-4720-9D85-3E6B74860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B8EBFF-E229-48F4-A105-53E7F77A5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81FA9-D17C-45EC-ACDB-B3552C19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C9AE0E-5579-4F67-B414-A306BF79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5181C-E862-4ABA-8BD8-2BA355EE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20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D12DD-45D4-4055-9E33-D49B248D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DAE78-D8DF-40F0-8635-6BA9BFE7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9AA2CA-8606-4ECD-BDF2-431F8024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98FB22-501D-48D4-946D-14176AF8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6A5C8-5B67-4E9C-8070-F82EB60E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73F2E-E556-4520-9317-A9B20C15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C22832-6C71-49EB-BC5C-16B0BF13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FC0126-961D-45EA-867A-6E860744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AD6B78-3F05-4DCA-A49F-20DED352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C17FD2-7C39-46DB-8CE4-83490FDC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30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A94E1-3A4C-448B-80AC-F8B185BB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D89E6-DB3C-4D01-AF51-7C490DF71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5C6478-39DA-4F69-AD6C-0BFE7E9B3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C41B81-66E9-4B81-95BC-01A2114A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A8E160-639D-4757-8475-6930C31A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6251F8-2735-4EFF-9DA2-94CCB88A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95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9FA3D-DAC2-4D90-BC66-8F13EB30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9DAA52-B48D-4413-8AD7-430B5E340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731916-F941-46CA-AAB1-805908D21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7BD871-9E60-4EED-99E0-04453560F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6FCC54-DB20-46CB-A55E-ABB3ED5F9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0E1AB04-CD94-4645-AB45-8577B11A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6A34A8-F855-4B24-B002-C56C1B99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B009CF-A76A-4E6F-9E55-FA0CD72B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98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EDA7E-62B9-4199-AE54-B1A01CDC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FE7534-2862-4D21-B034-A7D313C2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ED72AF-502B-4CE6-A593-86F1A171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8530C0-7AD6-47D7-9ADA-9972BE98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36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DC73D6-3D77-434B-B981-1243EB0A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274A52-EC96-4F02-A41F-73664C9B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D5303A-E590-4191-9716-F6B82952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54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5E579-91B0-4A33-8155-D1B71E72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2C31AB-FF02-4A0C-9692-1154363AD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B52EC3-A61E-46D6-8F03-DF06C0357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8A89EE-1712-4ECA-BD33-D061ACA1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0ABC18-D4D5-4515-9A4F-155DA869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6A995C-7B8D-4F8E-8B84-F9176989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63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BEC81-B0EF-481E-9827-F51A6FD5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EF76F2-0110-4847-BA43-1F91FE423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C29CE4-D63D-4FB3-BA07-552A87E76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4E7656-3C4D-4811-9A14-473D72F7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BA44AA-92E5-43DF-8CC0-E90B6B6C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221371-9724-4245-85C4-172316CE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0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BE8651-301F-44CD-818B-536D0008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7257FE-5F04-4FB6-B96D-0C8ADE7D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F7F717-0CE7-4179-840F-5EFB7F01D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CD123-C9D7-4310-882C-664E92C70FB1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BC3905-D989-4635-AF3C-994C1CA62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E87A9-A423-4CC8-BC2B-2115C521B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6728F-3E8B-41A0-B87E-DAAFF7A89E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53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074DA2-C91B-49D3-B1A5-2C85F097D3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5" y="105508"/>
            <a:ext cx="11948746" cy="66821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D3979B7-D0E2-44C2-84E2-3FC4AA5A7FB5}"/>
              </a:ext>
            </a:extLst>
          </p:cNvPr>
          <p:cNvSpPr/>
          <p:nvPr/>
        </p:nvSpPr>
        <p:spPr>
          <a:xfrm>
            <a:off x="131885" y="2927838"/>
            <a:ext cx="3508130" cy="3446585"/>
          </a:xfrm>
          <a:prstGeom prst="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F3C02E-E977-4029-B9F6-465C6E16E120}"/>
              </a:ext>
            </a:extLst>
          </p:cNvPr>
          <p:cNvSpPr/>
          <p:nvPr/>
        </p:nvSpPr>
        <p:spPr>
          <a:xfrm>
            <a:off x="3751385" y="2927838"/>
            <a:ext cx="5002090" cy="201563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7AF75C-4C9F-40FB-9ED4-E83ED49B329B}"/>
              </a:ext>
            </a:extLst>
          </p:cNvPr>
          <p:cNvSpPr/>
          <p:nvPr/>
        </p:nvSpPr>
        <p:spPr>
          <a:xfrm>
            <a:off x="131152" y="70339"/>
            <a:ext cx="11948746" cy="117743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9D87D8D-F3A6-47FF-A9F5-7A085E29C575}"/>
              </a:ext>
            </a:extLst>
          </p:cNvPr>
          <p:cNvSpPr/>
          <p:nvPr/>
        </p:nvSpPr>
        <p:spPr>
          <a:xfrm>
            <a:off x="131886" y="1381125"/>
            <a:ext cx="11928230" cy="238125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5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nils.kopal@gmx.de</dc:creator>
  <cp:lastModifiedBy>nils.kopal@gmx.de</cp:lastModifiedBy>
  <cp:revision>2</cp:revision>
  <dcterms:created xsi:type="dcterms:W3CDTF">2018-06-12T09:08:52Z</dcterms:created>
  <dcterms:modified xsi:type="dcterms:W3CDTF">2018-06-12T09:31:45Z</dcterms:modified>
</cp:coreProperties>
</file>