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09020-78DE-43ED-8C37-6ACE2F03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FBEB0-E65A-4B75-923E-EC6D6BC8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AAF33-E874-4FAE-8157-4985D48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C0796-B30A-4914-955F-4E3987A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57C97-FA47-4E78-9B32-3B8CEF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5355D-ADFB-4B04-B8DE-8AE9515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186612-1968-44E7-BA46-F8B5DBC3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F98E-E47E-4D8A-8075-36D4274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E4710-1973-4E3B-B2C8-6917312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EE20F-56C0-4080-BB4C-B548A8B0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A754B-2BC3-4720-9D85-3E6B7486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B8EBFF-E229-48F4-A105-53E7F77A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81FA9-D17C-45EC-ACDB-B3552C1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9AE0E-5579-4F67-B414-A306BF7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5181C-E862-4ABA-8BD8-2BA355E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12DD-45D4-4055-9E33-D49B248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AE78-D8DF-40F0-8635-6BA9BFE7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AA2CA-8606-4ECD-BDF2-431F8024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8FB22-501D-48D4-946D-14176AF8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6A5C8-5B67-4E9C-8070-F82EB60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73F2E-E556-4520-9317-A9B20C15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22832-6C71-49EB-BC5C-16B0BF13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C0126-961D-45EA-867A-6E860744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D6B78-3F05-4DCA-A49F-20DED35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17FD2-7C39-46DB-8CE4-83490FDC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A94E1-3A4C-448B-80AC-F8B185B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D89E6-DB3C-4D01-AF51-7C490DF7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5C6478-39DA-4F69-AD6C-0BFE7E9B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41B81-66E9-4B81-95BC-01A2114A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8E160-639D-4757-8475-6930C31A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251F8-2735-4EFF-9DA2-94CCB88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FA3D-DAC2-4D90-BC66-8F13EB30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DAA52-B48D-4413-8AD7-430B5E34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31916-F941-46CA-AAB1-805908D2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BD871-9E60-4EED-99E0-04453560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6FCC54-DB20-46CB-A55E-ABB3ED5F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E1AB04-CD94-4645-AB45-8577B1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6A34A8-F855-4B24-B002-C56C1B9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B009CF-A76A-4E6F-9E55-FA0CD72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9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EDA7E-62B9-4199-AE54-B1A01CDC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FE7534-2862-4D21-B034-A7D313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ED72AF-502B-4CE6-A593-86F1A171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8530C0-7AD6-47D7-9ADA-9972BE9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C73D6-3D77-434B-B981-1243EB0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274A52-EC96-4F02-A41F-73664C9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D5303A-E590-4191-9716-F6B8295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5E579-91B0-4A33-8155-D1B71E72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C31AB-FF02-4A0C-9692-1154363A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52EC3-A61E-46D6-8F03-DF06C035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8A89EE-1712-4ECA-BD33-D061ACA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0ABC18-D4D5-4515-9A4F-155DA86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A995C-7B8D-4F8E-8B84-F917698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BEC81-B0EF-481E-9827-F51A6FD5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EF76F2-0110-4847-BA43-1F91FE42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C29CE4-D63D-4FB3-BA07-552A87E7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E7656-3C4D-4811-9A14-473D72F7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A44AA-92E5-43DF-8CC0-E90B6B6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21371-9724-4245-85C4-172316C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E8651-301F-44CD-818B-536D000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257FE-5F04-4FB6-B96D-0C8ADE7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7F717-0CE7-4179-840F-5EFB7F01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C3905-D989-4635-AF3C-994C1CA62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E87A9-A423-4CC8-BC2B-2115C521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8B2C563-0A73-43BA-A5C2-52374BF6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3979B7-D0E2-44C2-84E2-3FC4AA5A7FB5}"/>
              </a:ext>
            </a:extLst>
          </p:cNvPr>
          <p:cNvSpPr/>
          <p:nvPr/>
        </p:nvSpPr>
        <p:spPr>
          <a:xfrm>
            <a:off x="38638" y="2927838"/>
            <a:ext cx="2338802" cy="3737121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3C02E-E977-4029-B9F6-465C6E16E120}"/>
              </a:ext>
            </a:extLst>
          </p:cNvPr>
          <p:cNvSpPr/>
          <p:nvPr/>
        </p:nvSpPr>
        <p:spPr>
          <a:xfrm>
            <a:off x="2458720" y="2927838"/>
            <a:ext cx="9733280" cy="33307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7AF75C-4C9F-40FB-9ED4-E83ED49B329B}"/>
              </a:ext>
            </a:extLst>
          </p:cNvPr>
          <p:cNvSpPr/>
          <p:nvPr/>
        </p:nvSpPr>
        <p:spPr>
          <a:xfrm>
            <a:off x="10322560" y="6329680"/>
            <a:ext cx="1869440" cy="363855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nils.kopal@gmx.de</dc:creator>
  <cp:lastModifiedBy>nils.kopal@gmx.de</cp:lastModifiedBy>
  <cp:revision>4</cp:revision>
  <dcterms:created xsi:type="dcterms:W3CDTF">2018-06-12T09:08:52Z</dcterms:created>
  <dcterms:modified xsi:type="dcterms:W3CDTF">2018-06-12T09:57:52Z</dcterms:modified>
</cp:coreProperties>
</file>