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F009020-78DE-43ED-8C37-6ACE2F03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D62FBEB0-E65A-4B75-923E-EC6D6BC8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C6AAF33-E874-4FAE-8157-4985D48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C2C0796-B30A-4914-955F-4E3987A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3657C97-FA47-4E78-9B32-3B8CEF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4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85355D-ADFB-4B04-B8DE-8AE9515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9B186612-1968-44E7-BA46-F8B5DBC32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E97F98E-E47E-4D8A-8075-36D4274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67E4710-1973-4E3B-B2C8-6917312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26EE20F-56C0-4080-BB4C-B548A8B0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400A754B-2BC3-4720-9D85-3E6B7486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59B8EBFF-E229-48F4-A105-53E7F77A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7481FA9-D17C-45EC-ACDB-B3552C1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CC9AE0E-5579-4F67-B414-A306BF79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5C5181C-E862-4ABA-8BD8-2BA355EE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2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CD12DD-45D4-4055-9E33-D49B248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FDAE78-D8DF-40F0-8635-6BA9BFE7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89AA2CA-8606-4ECD-BDF2-431F8024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C98FB22-501D-48D4-946D-14176AF8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5E6A5C8-5B67-4E9C-8070-F82EB60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373F2E-E556-4520-9317-A9B20C15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7C22832-6C71-49EB-BC5C-16B0BF13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6FC0126-961D-45EA-867A-6E860744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0AD6B78-3F05-4DCA-A49F-20DED352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5C17FD2-7C39-46DB-8CE4-83490FDC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BA94E1-3A4C-448B-80AC-F8B185BB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FFD89E6-DB3C-4D01-AF51-7C490DF7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3C5C6478-39DA-4F69-AD6C-0BFE7E9B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EC41B81-66E9-4B81-95BC-01A2114A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2A8E160-639D-4757-8475-6930C31A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D6251F8-2735-4EFF-9DA2-94CCB88A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9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B9FA3D-DAC2-4D90-BC66-8F13EB30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279DAA52-B48D-4413-8AD7-430B5E34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1B731916-F941-46CA-AAB1-805908D2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707BD871-9E60-4EED-99E0-04453560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66FCC54-DB20-46CB-A55E-ABB3ED5F9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30E1AB04-CD94-4645-AB45-8577B11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F6A34A8-F855-4B24-B002-C56C1B9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11B009CF-A76A-4E6F-9E55-FA0CD72B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9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D8EDA7E-62B9-4199-AE54-B1A01CDC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8FE7534-2862-4D21-B034-A7D313C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5ED72AF-502B-4CE6-A593-86F1A171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28530C0-7AD6-47D7-9ADA-9972BE9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CBDC73D6-3D77-434B-B981-1243EB0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0274A52-EC96-4F02-A41F-73664C9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ED5303A-E590-4191-9716-F6B82952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155E579-91B0-4A33-8155-D1B71E72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52C31AB-FF02-4A0C-9692-1154363A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2DB52EC3-A61E-46D6-8F03-DF06C035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38A89EE-1712-4ECA-BD33-D061ACA1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F0ABC18-D4D5-4515-9A4F-155DA86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56A995C-7B8D-4F8E-8B84-F9176989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3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C5BEC81-B0EF-481E-9827-F51A6FD5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0AEF76F2-0110-4847-BA43-1F91FE42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35C29CE4-D63D-4FB3-BA07-552A87E76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84E7656-3C4D-4811-9A14-473D72F7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2BA44AA-92E5-43DF-8CC0-E90B6B6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9221371-9724-4245-85C4-172316C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0ABE8651-301F-44CD-818B-536D0008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97257FE-5F04-4FB6-B96D-0C8ADE7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3F7F717-0CE7-4179-840F-5EFB7F01D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D123-C9D7-4310-882C-664E92C70F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3BC3905-D989-4635-AF3C-994C1CA62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94E87A9-A423-4CC8-BC2B-2115C521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728F-3E8B-41A0-B87E-DAAFF7A89E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3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ED3979B7-D0E2-44C2-84E2-3FC4AA5A7FB5}"/>
              </a:ext>
            </a:extLst>
          </p:cNvPr>
          <p:cNvSpPr/>
          <p:nvPr/>
        </p:nvSpPr>
        <p:spPr>
          <a:xfrm>
            <a:off x="0" y="1059277"/>
            <a:ext cx="1194486" cy="5473328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69F3C02E-E977-4029-B9F6-465C6E16E120}"/>
              </a:ext>
            </a:extLst>
          </p:cNvPr>
          <p:cNvSpPr/>
          <p:nvPr/>
        </p:nvSpPr>
        <p:spPr>
          <a:xfrm>
            <a:off x="1229360" y="1059277"/>
            <a:ext cx="9677537" cy="3891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387AF75C-4C9F-40FB-9ED4-E83ED49B329B}"/>
              </a:ext>
            </a:extLst>
          </p:cNvPr>
          <p:cNvSpPr/>
          <p:nvPr/>
        </p:nvSpPr>
        <p:spPr>
          <a:xfrm>
            <a:off x="10941770" y="1059277"/>
            <a:ext cx="1250229" cy="389166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5">
            <a:extLst>
              <a:ext uri="{FF2B5EF4-FFF2-40B4-BE49-F238E27FC236}">
                <a16:creationId xmlns="" xmlns:a16="http://schemas.microsoft.com/office/drawing/2014/main" id="{69F3C02E-E977-4029-B9F6-465C6E16E120}"/>
              </a:ext>
            </a:extLst>
          </p:cNvPr>
          <p:cNvSpPr/>
          <p:nvPr/>
        </p:nvSpPr>
        <p:spPr>
          <a:xfrm>
            <a:off x="1229359" y="5025081"/>
            <a:ext cx="10962639" cy="163933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1566884" y="1503126"/>
            <a:ext cx="463355" cy="666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nils.kopal@gmx.de</dc:creator>
  <cp:lastModifiedBy>nils.kopal@gmx.de</cp:lastModifiedBy>
  <cp:revision>6</cp:revision>
  <dcterms:created xsi:type="dcterms:W3CDTF">2018-06-12T09:08:52Z</dcterms:created>
  <dcterms:modified xsi:type="dcterms:W3CDTF">2018-06-14T13:24:48Z</dcterms:modified>
</cp:coreProperties>
</file>