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6FAB-1D5F-4475-9F0F-75CF51AF13A6}" type="datetimeFigureOut">
              <a:rPr lang="de-DE" smtClean="0"/>
              <a:t>24.07.2018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830D-6566-4954-B618-9B599E673A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35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6FAB-1D5F-4475-9F0F-75CF51AF13A6}" type="datetimeFigureOut">
              <a:rPr lang="de-DE" smtClean="0"/>
              <a:t>24.07.2018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830D-6566-4954-B618-9B599E673A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23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6FAB-1D5F-4475-9F0F-75CF51AF13A6}" type="datetimeFigureOut">
              <a:rPr lang="de-DE" smtClean="0"/>
              <a:t>24.07.2018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830D-6566-4954-B618-9B599E673A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68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6FAB-1D5F-4475-9F0F-75CF51AF13A6}" type="datetimeFigureOut">
              <a:rPr lang="de-DE" smtClean="0"/>
              <a:t>24.07.2018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830D-6566-4954-B618-9B599E673A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96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6FAB-1D5F-4475-9F0F-75CF51AF13A6}" type="datetimeFigureOut">
              <a:rPr lang="de-DE" smtClean="0"/>
              <a:t>24.07.2018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830D-6566-4954-B618-9B599E673A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70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6FAB-1D5F-4475-9F0F-75CF51AF13A6}" type="datetimeFigureOut">
              <a:rPr lang="de-DE" smtClean="0"/>
              <a:t>24.07.2018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830D-6566-4954-B618-9B599E673A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60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6FAB-1D5F-4475-9F0F-75CF51AF13A6}" type="datetimeFigureOut">
              <a:rPr lang="de-DE" smtClean="0"/>
              <a:t>24.07.2018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830D-6566-4954-B618-9B599E673A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10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6FAB-1D5F-4475-9F0F-75CF51AF13A6}" type="datetimeFigureOut">
              <a:rPr lang="de-DE" smtClean="0"/>
              <a:t>24.07.2018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830D-6566-4954-B618-9B599E673A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8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6FAB-1D5F-4475-9F0F-75CF51AF13A6}" type="datetimeFigureOut">
              <a:rPr lang="de-DE" smtClean="0"/>
              <a:t>24.07.2018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830D-6566-4954-B618-9B599E673A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19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6FAB-1D5F-4475-9F0F-75CF51AF13A6}" type="datetimeFigureOut">
              <a:rPr lang="de-DE" smtClean="0"/>
              <a:t>24.07.2018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830D-6566-4954-B618-9B599E673A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6FAB-1D5F-4475-9F0F-75CF51AF13A6}" type="datetimeFigureOut">
              <a:rPr lang="de-DE" smtClean="0"/>
              <a:t>24.07.2018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5830D-6566-4954-B618-9B599E673A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66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86FAB-1D5F-4475-9F0F-75CF51AF13A6}" type="datetimeFigureOut">
              <a:rPr lang="de-DE" smtClean="0"/>
              <a:t>24.07.2018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5830D-6566-4954-B618-9B599E673A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10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2065" y="832022"/>
            <a:ext cx="2125362" cy="1952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Users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59149" y="832022"/>
            <a:ext cx="2125362" cy="1952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Plugins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59149" y="4135395"/>
            <a:ext cx="2125362" cy="1952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Sources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2065" y="4135395"/>
            <a:ext cx="2125362" cy="1952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Resources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4" idx="3"/>
            <a:endCxn id="5" idx="1"/>
          </p:cNvCxnSpPr>
          <p:nvPr/>
        </p:nvCxnSpPr>
        <p:spPr>
          <a:xfrm>
            <a:off x="3097427" y="1808206"/>
            <a:ext cx="3661722" cy="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Box 10"/>
          <p:cNvSpPr txBox="1"/>
          <p:nvPr/>
        </p:nvSpPr>
        <p:spPr>
          <a:xfrm>
            <a:off x="3097427" y="1438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6457463" y="14388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</a:t>
            </a:r>
            <a:endParaRPr lang="de-DE" dirty="0"/>
          </a:p>
        </p:txBody>
      </p:sp>
      <p:cxnSp>
        <p:nvCxnSpPr>
          <p:cNvPr id="13" name="Straight Connector 12"/>
          <p:cNvCxnSpPr>
            <a:stCxn id="5" idx="2"/>
            <a:endCxn id="6" idx="0"/>
          </p:cNvCxnSpPr>
          <p:nvPr/>
        </p:nvCxnSpPr>
        <p:spPr>
          <a:xfrm>
            <a:off x="7821830" y="2784390"/>
            <a:ext cx="0" cy="1351005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/>
          <p:cNvSpPr txBox="1"/>
          <p:nvPr/>
        </p:nvSpPr>
        <p:spPr>
          <a:xfrm>
            <a:off x="7817023" y="27267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>
            <a:off x="7826638" y="37660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</a:t>
            </a:r>
            <a:endParaRPr lang="de-DE" dirty="0"/>
          </a:p>
        </p:txBody>
      </p:sp>
      <p:cxnSp>
        <p:nvCxnSpPr>
          <p:cNvPr id="22" name="Straight Connector 21"/>
          <p:cNvCxnSpPr>
            <a:stCxn id="4" idx="2"/>
            <a:endCxn id="8" idx="0"/>
          </p:cNvCxnSpPr>
          <p:nvPr/>
        </p:nvCxnSpPr>
        <p:spPr>
          <a:xfrm>
            <a:off x="2034746" y="2784390"/>
            <a:ext cx="0" cy="1351005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Box 22"/>
          <p:cNvSpPr txBox="1"/>
          <p:nvPr/>
        </p:nvSpPr>
        <p:spPr>
          <a:xfrm>
            <a:off x="2090424" y="27212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2056028" y="376606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</a:t>
            </a:r>
            <a:endParaRPr lang="de-DE" dirty="0"/>
          </a:p>
        </p:txBody>
      </p:sp>
      <p:sp>
        <p:nvSpPr>
          <p:cNvPr id="25" name="Rectangle 24"/>
          <p:cNvSpPr/>
          <p:nvPr/>
        </p:nvSpPr>
        <p:spPr>
          <a:xfrm>
            <a:off x="4054117" y="4135395"/>
            <a:ext cx="2125362" cy="1952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ResourceData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8" idx="3"/>
            <a:endCxn id="25" idx="1"/>
          </p:cNvCxnSpPr>
          <p:nvPr/>
        </p:nvCxnSpPr>
        <p:spPr>
          <a:xfrm>
            <a:off x="3097427" y="5111579"/>
            <a:ext cx="956690" cy="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3152077" y="4802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8" name="TextBox 27"/>
          <p:cNvSpPr txBox="1"/>
          <p:nvPr/>
        </p:nvSpPr>
        <p:spPr>
          <a:xfrm>
            <a:off x="3752431" y="47786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7040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nils.kopal@gmx.de</dc:creator>
  <cp:lastModifiedBy>nils.kopal@gmx.de</cp:lastModifiedBy>
  <cp:revision>10</cp:revision>
  <dcterms:created xsi:type="dcterms:W3CDTF">2018-07-24T10:42:18Z</dcterms:created>
  <dcterms:modified xsi:type="dcterms:W3CDTF">2018-07-24T11:10:15Z</dcterms:modified>
</cp:coreProperties>
</file>