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8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58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79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14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6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6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41F3-A638-4333-837B-978125DCA1A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0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90832" y="139959"/>
            <a:ext cx="2619632" cy="186183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CrypToolStoreDatabase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7859" y="289499"/>
            <a:ext cx="2347783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>
            <a:off x="3410464" y="1070877"/>
            <a:ext cx="1087395" cy="3416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0832" y="3231753"/>
            <a:ext cx="2619632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CrypToolStoreBuildSystem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 flipH="1">
            <a:off x="2100648" y="1920591"/>
            <a:ext cx="2570206" cy="13111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54130" y="3948613"/>
            <a:ext cx="2991512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CrypToolStoreDeveloperClient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5" idx="2"/>
          </p:cNvCxnSpPr>
          <p:nvPr/>
        </p:nvCxnSpPr>
        <p:spPr>
          <a:xfrm flipV="1">
            <a:off x="5349886" y="1920591"/>
            <a:ext cx="321865" cy="20280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47096" y="2051220"/>
            <a:ext cx="4046798" cy="3528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7096" y="2908293"/>
            <a:ext cx="2991512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CrypToolStoreUserClient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5" idx="2"/>
            <a:endCxn id="16" idx="1"/>
          </p:cNvCxnSpPr>
          <p:nvPr/>
        </p:nvCxnSpPr>
        <p:spPr>
          <a:xfrm>
            <a:off x="5671751" y="1920591"/>
            <a:ext cx="2075345" cy="189487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6254615" y="2516658"/>
            <a:ext cx="752675" cy="5157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5109471" y="2914766"/>
            <a:ext cx="752675" cy="5157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Smiley Face 29"/>
          <p:cNvSpPr/>
          <p:nvPr/>
        </p:nvSpPr>
        <p:spPr>
          <a:xfrm>
            <a:off x="5010539" y="5871480"/>
            <a:ext cx="698535" cy="69727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Smiley Face 30"/>
          <p:cNvSpPr/>
          <p:nvPr/>
        </p:nvSpPr>
        <p:spPr>
          <a:xfrm>
            <a:off x="9421227" y="5909851"/>
            <a:ext cx="698535" cy="69727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58398" y="6563999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CT2 User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4608309" y="6543283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CT2 Developer</a:t>
            </a:r>
            <a:endParaRPr lang="de-DE" dirty="0"/>
          </a:p>
        </p:txBody>
      </p:sp>
      <p:cxnSp>
        <p:nvCxnSpPr>
          <p:cNvPr id="34" name="Straight Arrow Connector 33"/>
          <p:cNvCxnSpPr>
            <a:stCxn id="12" idx="2"/>
            <a:endCxn id="30" idx="0"/>
          </p:cNvCxnSpPr>
          <p:nvPr/>
        </p:nvCxnSpPr>
        <p:spPr>
          <a:xfrm>
            <a:off x="5349886" y="5579705"/>
            <a:ext cx="9921" cy="291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0"/>
          </p:cNvCxnSpPr>
          <p:nvPr/>
        </p:nvCxnSpPr>
        <p:spPr>
          <a:xfrm>
            <a:off x="9770493" y="5579704"/>
            <a:ext cx="2" cy="33014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58398" y="4537414"/>
            <a:ext cx="510789" cy="1024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0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nils.kopal@gmx.de</dc:creator>
  <cp:lastModifiedBy>nils.kopal@gmx.de</cp:lastModifiedBy>
  <cp:revision>3</cp:revision>
  <dcterms:created xsi:type="dcterms:W3CDTF">2018-07-24T08:20:53Z</dcterms:created>
  <dcterms:modified xsi:type="dcterms:W3CDTF">2019-09-23T13:14:19Z</dcterms:modified>
</cp:coreProperties>
</file>