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16" r:id="rId6"/>
    <p:sldLayoutId id="2147483821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20294-41A7-45F7-AED4-5D61F569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635" y="722903"/>
            <a:ext cx="5298612" cy="2249065"/>
          </a:xfrm>
        </p:spPr>
        <p:txBody>
          <a:bodyPr>
            <a:normAutofit fontScale="90000"/>
          </a:bodyPr>
          <a:lstStyle/>
          <a:p>
            <a:pPr algn="r"/>
            <a:r>
              <a:rPr lang="ru-RU" sz="6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-</a:t>
            </a:r>
            <a:r>
              <a:rPr lang="ru-RU" sz="3600" b="1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…….</a:t>
            </a:r>
            <a:b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</a:b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b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</a:br>
            <a: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квест с элементами повествования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6FFF62-A29F-4C48-BB9C-02896BDA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210" y="5075516"/>
            <a:ext cx="5415521" cy="1393441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Gabriola" panose="04040605051002020D02" pitchFamily="82" charset="0"/>
              </a:rPr>
              <a:t>Создатели проекта</a:t>
            </a:r>
            <a:r>
              <a:rPr lang="en-US" dirty="0">
                <a:latin typeface="Gabriola" panose="04040605051002020D02" pitchFamily="82" charset="0"/>
              </a:rPr>
              <a:t>:</a:t>
            </a:r>
            <a:br>
              <a:rPr lang="en-US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Умнов Ярослав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 err="1">
                <a:latin typeface="Gabriola" panose="04040605051002020D02" pitchFamily="82" charset="0"/>
              </a:rPr>
              <a:t>Курдогло</a:t>
            </a:r>
            <a:r>
              <a:rPr lang="ru-RU" dirty="0">
                <a:latin typeface="Gabriola" panose="04040605051002020D02" pitchFamily="82" charset="0"/>
              </a:rPr>
              <a:t> Александр</a:t>
            </a:r>
          </a:p>
        </p:txBody>
      </p:sp>
      <p:pic>
        <p:nvPicPr>
          <p:cNvPr id="4" name="Picture 3" descr="Фон шестиугольника с синим неоново-светом">
            <a:extLst>
              <a:ext uri="{FF2B5EF4-FFF2-40B4-BE49-F238E27FC236}">
                <a16:creationId xmlns:a16="http://schemas.microsoft.com/office/drawing/2014/main" id="{04378242-5245-052F-C03C-22710A10F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9" r="2613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DE70AD7-1CA9-4B6F-8D9A-61715736A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60" y="352621"/>
            <a:ext cx="5079362" cy="1904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DEB24-3936-47FC-8A58-2719A97106D4}"/>
              </a:ext>
            </a:extLst>
          </p:cNvPr>
          <p:cNvSpPr txBox="1"/>
          <p:nvPr/>
        </p:nvSpPr>
        <p:spPr>
          <a:xfrm>
            <a:off x="6753906" y="3189294"/>
            <a:ext cx="4927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Italic" panose="00000400000000000000" pitchFamily="2" charset="0"/>
                <a:cs typeface="Italic" panose="00000400000000000000" pitchFamily="2" charset="0"/>
              </a:rPr>
              <a:t>"Со временем прошлое становится частичкой каждого из нас, и мы либо принимаем её либо падаем в пучину отчаяния сражаясь с ней."</a:t>
            </a:r>
          </a:p>
        </p:txBody>
      </p:sp>
    </p:spTree>
    <p:extLst>
      <p:ext uri="{BB962C8B-B14F-4D97-AF65-F5344CB8AC3E}">
        <p14:creationId xmlns:p14="http://schemas.microsoft.com/office/powerpoint/2010/main" val="9491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04-11FD-4C87-AB98-1FD0512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Идея проекта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BCF73-16F1-4751-A0D5-D9CE2E80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08954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Nemesis of Despair 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- это квест с элементами повествования, в котором игроку предстоит разгадать все тайны как прошлого главного героя, так и гигантского корабля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Элинос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. В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Nemesis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of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Despair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игрок должен будет исследовать локации, разговаривать с персонажами и применять смекалку для прохождения различных головоломок.</a:t>
            </a:r>
          </a:p>
        </p:txBody>
      </p:sp>
    </p:spTree>
    <p:extLst>
      <p:ext uri="{BB962C8B-B14F-4D97-AF65-F5344CB8AC3E}">
        <p14:creationId xmlns:p14="http://schemas.microsoft.com/office/powerpoint/2010/main" val="39812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04-11FD-4C87-AB98-1FD0512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Управление: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BCF73-16F1-4751-A0D5-D9CE2E80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8684"/>
            <a:ext cx="6288561" cy="52263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ходьбу отвечают кнопки AD[ФВ]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взаимодействие с окружением отвечает кнопка E[У]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переключение предметов в инвентаре отвечает кнопка Q[Й]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За подъём и спуск по лестнице отвечают кнопки WS[ЦЫ]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меню паузы отвечает кнопка ESC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За переключение режима полного экрана отвечает кнопка F11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пропуск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катсцены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отвечает сочетание клавиш Alt+F4 (не шутка)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консоль отладки отвечает кнопка F1 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тестовую отрисовку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отвечает кнопка F2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переключение отрисовки интерфейса отладки отвечает кнопка F3</a:t>
            </a:r>
          </a:p>
        </p:txBody>
      </p:sp>
    </p:spTree>
    <p:extLst>
      <p:ext uri="{BB962C8B-B14F-4D97-AF65-F5344CB8AC3E}">
        <p14:creationId xmlns:p14="http://schemas.microsoft.com/office/powerpoint/2010/main" val="26610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75840-E05D-4D64-A008-B21916C7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3995956" cy="2329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AE8E74-16C1-43D2-8795-139967F4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141"/>
            <a:ext cx="4281182" cy="24081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E9B606-8A5C-4C9C-80F2-6047FE8A0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5" y="2718033"/>
            <a:ext cx="7204144" cy="4139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0D765D-04AB-48D5-87B2-BF24CAA79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" y="4986284"/>
            <a:ext cx="3327497" cy="18717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CA9E02-F4ED-4FB6-9305-B6EAE9BFA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3" y="-3"/>
            <a:ext cx="4407017" cy="25694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469EF1F-417D-49FB-BFE9-D667EB125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52" y="-3"/>
            <a:ext cx="3559235" cy="20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DBA-5023-4DA2-A0D4-16089D3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3306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Описание реализации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815D8-11E1-449C-A9FE-A14A090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3" y="1359018"/>
            <a:ext cx="2329343" cy="44545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Классы: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- Объект с размерами и местоположением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(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 - то же самое, что и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, но содержит функцию, позволяющую производить отсчёт от 0 до 28 для привязки смены кадров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анимаций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к счётчику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Player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(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 - то же самое, что и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, но также хранит в себе глобальные координаты и скорость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F73D4-FF95-492C-9CE2-B9C98D1A47A7}"/>
              </a:ext>
            </a:extLst>
          </p:cNvPr>
          <p:cNvSpPr txBox="1"/>
          <p:nvPr/>
        </p:nvSpPr>
        <p:spPr>
          <a:xfrm>
            <a:off x="3523376" y="1359018"/>
            <a:ext cx="7977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Функции игры: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Передвижение по локальным и глобальным координатам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Проигрывание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анимаций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для различных анимированных сущностей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Пропорциональное изменение спрайтов, коллайдеров, координат от размера окна игры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4. Режим полного экрана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5. Возможность изменения окна игры через изменение переменной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6. Взаимодействие с окружением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7. Возможность подбора предметов в инвентарь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8. Воспроизведение звуков при практически всех доступных игровых действиях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9. Воспроизведение звуков при всех доступных игровых действиях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10. Проигрывание фоновой музыки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11. Система противодействия выходу за игровое поле, доступное игроку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12. Отрисовка интерфейса отладки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13. Воспроизведение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14. Консоль отладки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15. Карта корабля в меню паузы</a:t>
            </a:r>
          </a:p>
        </p:txBody>
      </p:sp>
    </p:spTree>
    <p:extLst>
      <p:ext uri="{BB962C8B-B14F-4D97-AF65-F5344CB8AC3E}">
        <p14:creationId xmlns:p14="http://schemas.microsoft.com/office/powerpoint/2010/main" val="30775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32FFC-F1D8-481D-B49D-D7B97916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34663" cy="4395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4CDEBF-FA13-4138-AD2D-662328C7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27" y="0"/>
            <a:ext cx="8636571" cy="3867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BDB06E-DADE-46B6-9142-17B1D6A1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26861"/>
            <a:ext cx="3555426" cy="22311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25D5A-D647-462F-8905-A6271C59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25" y="3951216"/>
            <a:ext cx="6020375" cy="2906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0385CE-7224-4038-AAD4-AE8DF9D5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67" y="3951216"/>
            <a:ext cx="2381948" cy="29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23A9-E032-40C7-AB3C-4AA13486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Необходимые для запуска библиотеки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98510-C5E8-4DF9-9F61-AFF0080B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71413"/>
            <a:ext cx="10325000" cy="3933154"/>
          </a:xfrm>
        </p:spPr>
        <p:txBody>
          <a:bodyPr/>
          <a:lstStyle/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pygame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основа, основ проекта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random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случайная музыка – его заслуга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sqlite3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поясняет за диалоги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4. cv2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показывает сны (</a:t>
            </a:r>
            <a:r>
              <a:rPr lang="ru-RU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катсцены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5. json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участвует в настройке игры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6. re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позволяет проходить цифрам только в масках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0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529F2-CDF3-426B-88BE-76049339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abriola" panose="04040605051002020D02" pitchFamily="82" charset="0"/>
              </a:rPr>
              <a:t>Что можно добавить позже: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4A484-1F31-4DAF-8182-54232C4C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abriola" panose="04040605051002020D02" pitchFamily="82" charset="0"/>
              </a:rPr>
              <a:t>Доработанный сюжет</a:t>
            </a:r>
          </a:p>
          <a:p>
            <a:r>
              <a:rPr lang="ru-RU" dirty="0">
                <a:latin typeface="Gabriola" panose="04040605051002020D02" pitchFamily="82" charset="0"/>
              </a:rPr>
              <a:t>Текстуры</a:t>
            </a:r>
          </a:p>
          <a:p>
            <a:r>
              <a:rPr lang="ru-RU" dirty="0">
                <a:latin typeface="Gabriola" panose="04040605051002020D02" pitchFamily="82" charset="0"/>
              </a:rPr>
              <a:t>Достижения</a:t>
            </a:r>
          </a:p>
          <a:p>
            <a:r>
              <a:rPr lang="ru-RU" dirty="0">
                <a:latin typeface="Gabriola" panose="04040605051002020D02" pitchFamily="82" charset="0"/>
              </a:rPr>
              <a:t>Поддержку модов</a:t>
            </a:r>
          </a:p>
        </p:txBody>
      </p:sp>
    </p:spTree>
    <p:extLst>
      <p:ext uri="{BB962C8B-B14F-4D97-AF65-F5344CB8AC3E}">
        <p14:creationId xmlns:p14="http://schemas.microsoft.com/office/powerpoint/2010/main" val="262068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3AC1F-F9E4-4A11-9571-69F1CB6A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7" y="2466363"/>
            <a:ext cx="4974671" cy="120801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Подробнее ознакомиться с проектом можно тут</a:t>
            </a:r>
            <a:r>
              <a:rPr lang="en-US" dirty="0">
                <a:latin typeface="Gabriola" panose="04040605051002020D02" pitchFamily="82" charset="0"/>
              </a:rPr>
              <a:t>-------</a:t>
            </a:r>
            <a:r>
              <a:rPr lang="en-US" dirty="0">
                <a:latin typeface="Gabriola" panose="04040605051002020D02" pitchFamily="82" charset="0"/>
                <a:sym typeface="Wingdings" panose="05000000000000000000" pitchFamily="2" charset="2"/>
              </a:rPr>
              <a:t>&gt;</a:t>
            </a: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200B20-F3AF-4983-A0FB-E9C47467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8" y="-4195"/>
            <a:ext cx="6862195" cy="68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7535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445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Gabriola</vt:lpstr>
      <vt:lpstr>Grandview</vt:lpstr>
      <vt:lpstr>Italic</vt:lpstr>
      <vt:lpstr>Wingdings</vt:lpstr>
      <vt:lpstr>CosineVTI</vt:lpstr>
      <vt:lpstr>-…….   квест с элементами повествования</vt:lpstr>
      <vt:lpstr>Идея проекта:</vt:lpstr>
      <vt:lpstr>Управление:</vt:lpstr>
      <vt:lpstr>Презентация PowerPoint</vt:lpstr>
      <vt:lpstr>Описание реализации:</vt:lpstr>
      <vt:lpstr>Презентация PowerPoint</vt:lpstr>
      <vt:lpstr>Необходимые для запуска библиотеки:</vt:lpstr>
      <vt:lpstr>Что можно добавить позже:</vt:lpstr>
      <vt:lpstr>Подробнее ознакомиться с проектом можно тут-------&gt;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-…….   квест с элементами повествования</dc:title>
  <dc:creator>Jar Zektor</dc:creator>
  <cp:lastModifiedBy>Jar Zektor</cp:lastModifiedBy>
  <cp:revision>2</cp:revision>
  <dcterms:created xsi:type="dcterms:W3CDTF">2024-01-17T21:42:19Z</dcterms:created>
  <dcterms:modified xsi:type="dcterms:W3CDTF">2024-01-18T18:55:29Z</dcterms:modified>
</cp:coreProperties>
</file>