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NDRRQSCxPSUUMqkaZzKWRZOyi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F3C436-CAD3-43BE-8760-9B7FA3DF95F4}">
  <a:tblStyle styleId="{E6F3C436-CAD3-43BE-8760-9B7FA3DF95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57b2876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57b2876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57b2876c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857b2876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57b2876c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857b2876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857b2876c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857b2876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57b2876c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57b2876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a41c9476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7a41c9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a874dc39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7a874dc3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5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 showMasterSp="0">
  <p:cSld name="Título y descripció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 showMasterSp="0">
  <p:cSld name="Cita con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1" name="Google Shape;9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s-419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s-419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 showMasterSp="0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01" name="Google Shape;10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2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22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3" name="Google Shape;113;p22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2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3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3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23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3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8" name="Google Shape;128;p2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9" name="Google Shape;13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6" name="Google Shape;3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1524000" y="112237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419"/>
              <a:t>CAPSTONE</a:t>
            </a:r>
            <a:br>
              <a:rPr lang="es-419"/>
            </a:br>
            <a:r>
              <a:rPr lang="es-419" sz="3200"/>
              <a:t>CONECTAPYME</a:t>
            </a:r>
            <a:endParaRPr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524000" y="2814023"/>
            <a:ext cx="9144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419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Sede Maipú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2025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Docente Instructor de la Asignatura: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Jorge Guzmán Bozo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Integrantes del Equipo: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Esteban González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419" sz="1400"/>
              <a:t>Matías Lemus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419" sz="1400"/>
              <a:t>Leonardo Jara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TECNOLOGÍAS DEL DESARROLLO</a:t>
            </a:r>
            <a:endParaRPr sz="3200"/>
          </a:p>
        </p:txBody>
      </p:sp>
      <p:sp>
        <p:nvSpPr>
          <p:cNvPr id="210" name="Google Shape;210;p34"/>
          <p:cNvSpPr txBox="1"/>
          <p:nvPr/>
        </p:nvSpPr>
        <p:spPr>
          <a:xfrm>
            <a:off x="714749" y="1845050"/>
            <a:ext cx="107625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Tecnologías para el desarrollo de la solución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Lenguajes de programación y frameworks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Herramientas de desarrollo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GESTIÓN DEL DESARROLLO</a:t>
            </a:r>
            <a:endParaRPr sz="3200"/>
          </a:p>
        </p:txBody>
      </p:sp>
      <p:sp>
        <p:nvSpPr>
          <p:cNvPr id="216" name="Google Shape;216;p35"/>
          <p:cNvSpPr txBox="1"/>
          <p:nvPr/>
        </p:nvSpPr>
        <p:spPr>
          <a:xfrm>
            <a:off x="486654" y="1617125"/>
            <a:ext cx="10762372" cy="41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Módulos o Artefactos de Sistema Construidos y Nivel de Completitud (Cumplido, Pendiente, Abortado)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1314449" y="22578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{E6F3C436-CAD3-43BE-8760-9B7FA3DF95F4}</a:tableStyleId>
              </a:tblPr>
              <a:tblGrid>
                <a:gridCol w="602275"/>
                <a:gridCol w="6605650"/>
                <a:gridCol w="2108825"/>
              </a:tblGrid>
              <a:tr h="48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N°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MÓDULOS Y ARTEFACTOS DEL 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Módulo de Categorías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Módulo de Productos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9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Módulo de Usuarios administración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Mensajes entre usuarios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Registro de Pymes, Distribuidores y Usuarios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Validación de empresas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Pendiente Proyecto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Portabilidad hacia nuevas franquicias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Pendiente Proyecto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4124700" y="770150"/>
            <a:ext cx="394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2777"/>
              <a:buFont typeface="Calibri"/>
              <a:buNone/>
            </a:pPr>
            <a:r>
              <a:rPr lang="es-419" sz="3200"/>
              <a:t>PANTALLAS O MOCK UP</a:t>
            </a:r>
            <a:endParaRPr sz="320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863" y="1554950"/>
            <a:ext cx="8126263" cy="45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3857b2876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250" y="830879"/>
            <a:ext cx="7111495" cy="519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3857b2876c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275" y="830892"/>
            <a:ext cx="7735434" cy="519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3857b2876c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813" y="830879"/>
            <a:ext cx="8588369" cy="519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3857b2876c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75" y="1043676"/>
            <a:ext cx="10906648" cy="4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3857b2876c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599" y="151575"/>
            <a:ext cx="7154449" cy="487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3857b2876cd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674" y="5126074"/>
            <a:ext cx="5878649" cy="1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ctrTitle"/>
          </p:nvPr>
        </p:nvSpPr>
        <p:spPr>
          <a:xfrm>
            <a:off x="1524000" y="112237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419"/>
              <a:t>PORTAFOLIO DE TÍTULO</a:t>
            </a:r>
            <a:br>
              <a:rPr lang="es-419"/>
            </a:br>
            <a:r>
              <a:rPr lang="es-419" sz="3200"/>
              <a:t>NOMBRE PRODUCTO</a:t>
            </a:r>
            <a:endParaRPr/>
          </a:p>
        </p:txBody>
      </p:sp>
      <p:sp>
        <p:nvSpPr>
          <p:cNvPr id="255" name="Google Shape;255;p37"/>
          <p:cNvSpPr txBox="1"/>
          <p:nvPr>
            <p:ph idx="1" type="subTitle"/>
          </p:nvPr>
        </p:nvSpPr>
        <p:spPr>
          <a:xfrm>
            <a:off x="1524000" y="2824373"/>
            <a:ext cx="9144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419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Sede Maipú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2024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Docente Instructor de la Asignatura: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Jorge Guzmán Bozo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Integrantes del Equipo: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Alumno 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419" sz="1400"/>
              <a:t>Alumno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419" sz="1400"/>
              <a:t>Alumno 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PROBLEMÁTICA POR RESOLVER</a:t>
            </a:r>
            <a:endParaRPr sz="3200"/>
          </a:p>
        </p:txBody>
      </p:sp>
      <p:sp>
        <p:nvSpPr>
          <p:cNvPr id="156" name="Google Shape;156;p2"/>
          <p:cNvSpPr txBox="1"/>
          <p:nvPr/>
        </p:nvSpPr>
        <p:spPr>
          <a:xfrm>
            <a:off x="662754" y="1523025"/>
            <a:ext cx="10762500" cy="297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Actualmente, las Pymes y los nuevos emprendedores enfrentan una barrera significativa para su crecimiento: la dificultad para encontrar y conectar con distribuidores confiables que abastezcan sus negocios. Este proceso es a menudo ineficiente y fragmentado, lo que provoca una pérdida de tiempo valioso en la búsqueda de proveedores y limita la capacidad de comparar precios para optimizar costos. Como resultado, tanto Pymes como distribuidores pierden oportunidades clave para establecer relaciones comerciales estratégicas y formar alianzas a futuro.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SOLUCIÓN</a:t>
            </a:r>
            <a:endParaRPr sz="3200"/>
          </a:p>
        </p:txBody>
      </p:sp>
      <p:sp>
        <p:nvSpPr>
          <p:cNvPr id="162" name="Google Shape;162;p7"/>
          <p:cNvSpPr txBox="1"/>
          <p:nvPr/>
        </p:nvSpPr>
        <p:spPr>
          <a:xfrm>
            <a:off x="486654" y="1617125"/>
            <a:ext cx="10762500" cy="353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ConectaPyme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una plataforma digital que ayuda a Pymes y distribuidores, permitiéndoles tomar el control de su cadena de abastecimiento. A través de nuestra herramienta, lo cual puede hacer lo siguiente: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Comparar precios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entre múltiples distribuidores de forma rápida y sencilla.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Localizar proveedores confiables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verificados en su área.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Optimizar sus costos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mejorar radicalmente sus procesos de compra.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Pymes y Emprendedores (Usuario Común):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Encuentran y contactan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más proveedores para sus insumos.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Comparan precios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optimizar costos y tomar mejores decisiones.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Eligen con confianza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gracias a la información y reseñas de otros usuarios.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Distribuidores: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Acceden a nuevos clientes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segmento Pyme y emprendedor.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Exhiben sus productos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precios en una vitrina digital.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Contactan directamente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los interesados para generar nuevos negocios.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OBJETIVO DEL PROYECTO</a:t>
            </a:r>
            <a:endParaRPr sz="3200"/>
          </a:p>
        </p:txBody>
      </p:sp>
      <p:sp>
        <p:nvSpPr>
          <p:cNvPr id="168" name="Google Shape;168;p8"/>
          <p:cNvSpPr txBox="1"/>
          <p:nvPr/>
        </p:nvSpPr>
        <p:spPr>
          <a:xfrm>
            <a:off x="714749" y="2046590"/>
            <a:ext cx="10762500" cy="424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Generar vínculos comerciales sólidos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distribuidoras y pymes, fortaleciendo la red de contactos.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Comparar precios en tiempo real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entre distintas distribuidoras o pymes para tomar decisiones más informadas.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Ampliar las alternativas de proveedores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aumentando las posibilidades de adquisición de insumos de manera rápida y confiable.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Aumentar de manera significativa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manera en la que Pymes, Distribuidores y Emprendedores buscan socios estratégicos, nuevos insumos, etc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ALCANCES</a:t>
            </a:r>
            <a:endParaRPr sz="3200"/>
          </a:p>
        </p:txBody>
      </p:sp>
      <p:sp>
        <p:nvSpPr>
          <p:cNvPr id="174" name="Google Shape;174;p18"/>
          <p:cNvSpPr txBox="1"/>
          <p:nvPr/>
        </p:nvSpPr>
        <p:spPr>
          <a:xfrm>
            <a:off x="486654" y="1617125"/>
            <a:ext cx="10762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hace el Sistema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Poder contactar con otras pymes o distribuidoras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Mostrar información de los distribuidores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registrar usuarios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Comparar opciones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facilitar el contacto directo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Qué no hace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vende productos directamente (no es e-commerce solo ayuda el contacto entre pymes-distribuidor)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gestiona inventarios (Lo maneja cada distribuidor)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procesa pagos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almacena información financiera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Otros Alcances futuros: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Realizar una plataforma semejante en 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1790700" y="755320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419" sz="3200"/>
              <a:t>PROCESOS DE NEGOCIO</a:t>
            </a:r>
            <a:endParaRPr sz="3200"/>
          </a:p>
        </p:txBody>
      </p:sp>
      <p:sp>
        <p:nvSpPr>
          <p:cNvPr id="180" name="Google Shape;180;p3"/>
          <p:cNvSpPr txBox="1"/>
          <p:nvPr/>
        </p:nvSpPr>
        <p:spPr>
          <a:xfrm>
            <a:off x="714750" y="1930003"/>
            <a:ext cx="10762500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to Business (B2B):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Fomentar la colaboración directa entre pymes y distribuidoras, creando relaciones comerciales más cercanas.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to Consumer (B2C):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Permitir que el consumidor común (Emprendedor) pueda interactuar directamente a las pymes de forma presencial o digital.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Cotización de precios: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Brindar a los usuarios (Verificados o Emprendedor) la posibilidad de ver comparaciones de precios de un mismo producto, desde la opción más económica hasta la más cara, generando transparencia en el mercado.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41c9476e_0_0"/>
          <p:cNvSpPr txBox="1"/>
          <p:nvPr>
            <p:ph type="title"/>
          </p:nvPr>
        </p:nvSpPr>
        <p:spPr>
          <a:xfrm>
            <a:off x="415650" y="9611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Century Gothic"/>
              <a:buNone/>
            </a:pPr>
            <a:r>
              <a:rPr lang="es-419"/>
              <a:t>CASO DE USOS</a:t>
            </a:r>
            <a:endParaRPr/>
          </a:p>
        </p:txBody>
      </p:sp>
      <p:sp>
        <p:nvSpPr>
          <p:cNvPr id="186" name="Google Shape;186;g37a41c9476e_0_0"/>
          <p:cNvSpPr txBox="1"/>
          <p:nvPr>
            <p:ph idx="1" type="body"/>
          </p:nvPr>
        </p:nvSpPr>
        <p:spPr>
          <a:xfrm>
            <a:off x="415600" y="776974"/>
            <a:ext cx="5333100" cy="5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850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647"/>
              <a:buNone/>
            </a:pPr>
            <a:r>
              <a:rPr lang="es-419"/>
              <a:t>Encuesta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39705"/>
              <a:buNone/>
            </a:pPr>
            <a:r>
              <a:rPr lang="es-419" sz="1600"/>
              <a:t>Para este apartado decidimos realizar una encuesta para si nuestro proyecto era factible, para eso creamos un formulario en Google para poder recopilar la información y tener los datos para sacar nuestro indicador de éxito el cual era un mínimo de 20 y duplicamos ese </a:t>
            </a:r>
            <a:r>
              <a:rPr lang="es-419" sz="1600"/>
              <a:t>número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39705"/>
              <a:buNone/>
            </a:pPr>
            <a:r>
              <a:rPr lang="es-419" sz="1600"/>
              <a:t>También recopilamos los datos </a:t>
            </a:r>
            <a:r>
              <a:rPr lang="es-419" sz="1600"/>
              <a:t>más</a:t>
            </a:r>
            <a:r>
              <a:rPr lang="es-419" sz="1600"/>
              <a:t> importantes y sus preguntas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ct val="159663"/>
              <a:buNone/>
            </a:pPr>
            <a:r>
              <a:rPr b="1" i="1" lang="es-419" sz="1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Eres dueño de alguna pyme, Local distribuidor o Usuario?</a:t>
            </a:r>
            <a:endParaRPr b="1" i="1" sz="14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202124"/>
              </a:buClr>
              <a:buSzPct val="159663"/>
              <a:buNone/>
            </a:pPr>
            <a:r>
              <a:rPr b="1" i="1" lang="es-419" sz="1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¿Qué factor consideras más relevante al establecer relaciones comerciales?</a:t>
            </a:r>
            <a:r>
              <a:rPr b="1" i="1" lang="es-419" sz="12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1" sz="12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7a41c9476e_0_0"/>
          <p:cNvSpPr txBox="1"/>
          <p:nvPr>
            <p:ph idx="2" type="body"/>
          </p:nvPr>
        </p:nvSpPr>
        <p:spPr>
          <a:xfrm>
            <a:off x="6443200" y="859624"/>
            <a:ext cx="5333100" cy="5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900"/>
              <a:buNone/>
            </a:pPr>
            <a:r>
              <a:rPr lang="es-419"/>
              <a:t>Resultado</a:t>
            </a:r>
            <a:endParaRPr/>
          </a:p>
        </p:txBody>
      </p:sp>
      <p:pic>
        <p:nvPicPr>
          <p:cNvPr id="188" name="Google Shape;188;g37a41c9476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6161" y="1774183"/>
            <a:ext cx="4497050" cy="1894025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9" name="Google Shape;189;g37a41c9476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2849" y="4206325"/>
            <a:ext cx="5523675" cy="2112975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a874dc39f_0_12"/>
          <p:cNvSpPr txBox="1"/>
          <p:nvPr>
            <p:ph type="title"/>
          </p:nvPr>
        </p:nvSpPr>
        <p:spPr>
          <a:xfrm>
            <a:off x="415650" y="9611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Century Gothic"/>
              <a:buNone/>
            </a:pPr>
            <a:r>
              <a:rPr lang="es-419"/>
              <a:t>CASO DE USOS</a:t>
            </a:r>
            <a:endParaRPr/>
          </a:p>
        </p:txBody>
      </p:sp>
      <p:sp>
        <p:nvSpPr>
          <p:cNvPr id="195" name="Google Shape;195;g37a874dc39f_0_12"/>
          <p:cNvSpPr txBox="1"/>
          <p:nvPr>
            <p:ph idx="1" type="body"/>
          </p:nvPr>
        </p:nvSpPr>
        <p:spPr>
          <a:xfrm>
            <a:off x="415600" y="776974"/>
            <a:ext cx="5333100" cy="5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419"/>
              <a:t>Encuesta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900"/>
              <a:buNone/>
            </a:pPr>
            <a:r>
              <a:rPr b="1" i="1" lang="es-419" sz="1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¿Qué funciones valoras más en una aplicación de este tipo? </a:t>
            </a:r>
            <a:endParaRPr b="1" i="1" sz="14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900"/>
              <a:buNone/>
            </a:pPr>
            <a:r>
              <a:rPr b="1" i="1" lang="es-419" sz="1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¿Estarías dispuesto a registrarte en una aplicación gratuita para conectar con más Pymes/Proveedores?</a:t>
            </a:r>
            <a:endParaRPr b="1" i="1" sz="14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37a874dc39f_0_12"/>
          <p:cNvSpPr txBox="1"/>
          <p:nvPr>
            <p:ph idx="2" type="body"/>
          </p:nvPr>
        </p:nvSpPr>
        <p:spPr>
          <a:xfrm>
            <a:off x="6443200" y="859624"/>
            <a:ext cx="5333100" cy="5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900"/>
              <a:buNone/>
            </a:pPr>
            <a:r>
              <a:rPr lang="es-419"/>
              <a:t>Resultado</a:t>
            </a:r>
            <a:endParaRPr/>
          </a:p>
        </p:txBody>
      </p:sp>
      <p:pic>
        <p:nvPicPr>
          <p:cNvPr id="197" name="Google Shape;197;g37a874dc39f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699" y="1367450"/>
            <a:ext cx="6200799" cy="20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37a874dc39f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9675" y="3899676"/>
            <a:ext cx="4166750" cy="2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486654" y="41793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LISTA DE REQUERIMIENTOS O BACKLOG</a:t>
            </a:r>
            <a:endParaRPr sz="3200"/>
          </a:p>
        </p:txBody>
      </p:sp>
      <p:sp>
        <p:nvSpPr>
          <p:cNvPr id="204" name="Google Shape;204;p33"/>
          <p:cNvSpPr txBox="1"/>
          <p:nvPr/>
        </p:nvSpPr>
        <p:spPr>
          <a:xfrm>
            <a:off x="942954" y="1139725"/>
            <a:ext cx="10762500" cy="54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Cuentas y Perfiles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 Diferenciado: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Permitir el registro de tres tipos de perfiles: Pyme, Distribuidor y Usuario.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Perfiles de Empresa: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Cada empresa debe poder registrar su información, incluyendo datos de contacto y ubicación geográfica.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Validación de Empresas: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Implementar un sistema para validar la legitimidad de las empresas registradas.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Catálogo y Búsqueda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 de Productos: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distribuidores deben poder registrar sus productos y actualizar sus precios.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de Empresas: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apartado donde los usuarios puedan explorar los perfiles de las empresas.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 con Filtros: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Incluir un motor de búsqueda con filtros para encontrar Pymes o distribuidores de forma rápida.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Interacción y Comunicación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Mensajería Interna: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sistema de chat para facilitar la comunicación directa entre usuarios.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Notificaciones: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Alertar a los usuarios cuando reciban nuevos mensajes.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Reseñas: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Permitir a los usuarios dejar reseñas y calificaciones sobre los productos.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Administración y Moderación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Panel de Administración: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panel centralizado para que un administrador pueda gestionar todos los perfiles.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ela de condensación">
  <a:themeElements>
    <a:clrScheme name="Estela de condensación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Leonardo</dc:creator>
</cp:coreProperties>
</file>