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12192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entury Gothic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iNDRRQSCxPSUUMqkaZzKWRZOyi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62A088-3EBB-4018-9350-E431512734AD}">
  <a:tblStyle styleId="{7562A088-3EBB-4018-9350-E431512734A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fill>
          <a:solidFill>
            <a:srgbClr val="D0DE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D0DEEF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enturyGothic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Gothic-boldItalic.fntdata"/><Relationship Id="rId30" Type="http://schemas.openxmlformats.org/officeDocument/2006/relationships/font" Target="fonts/CenturyGothic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3" name="Google Shape;21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57b2876c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57b2876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57b2876cd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57b2876c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857b2876cd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857b2876c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57b2876cd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857b2876c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57b2876cd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57b2876c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a41c9476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7a41c947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a874dc39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7a874dc3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" name="Google Shape;1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/>
          <p:nvPr>
            <p:ph type="ctrTitle"/>
          </p:nvPr>
        </p:nvSpPr>
        <p:spPr>
          <a:xfrm>
            <a:off x="1371600" y="1803405"/>
            <a:ext cx="9448800" cy="18250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1371600" y="3632201"/>
            <a:ext cx="94488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7909561" y="4314328"/>
            <a:ext cx="2910840" cy="3746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1371600" y="4323845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8077200" y="143086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85800" y="1524000"/>
            <a:ext cx="687324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>
            <p:ph idx="2" type="pic"/>
          </p:nvPr>
        </p:nvSpPr>
        <p:spPr>
          <a:xfrm>
            <a:off x="7861238" y="751241"/>
            <a:ext cx="3644962" cy="546744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685800" y="3124199"/>
            <a:ext cx="687324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685777" y="4697360"/>
            <a:ext cx="1082203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/>
          <p:nvPr>
            <p:ph idx="2" type="pic"/>
          </p:nvPr>
        </p:nvSpPr>
        <p:spPr>
          <a:xfrm>
            <a:off x="681727" y="941439"/>
            <a:ext cx="10821840" cy="3478161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685800" y="5516715"/>
            <a:ext cx="10820400" cy="701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 showMasterSp="0">
  <p:cSld name="Título y descripció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84" name="Google Shape;8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>
            <p:ph type="title"/>
          </p:nvPr>
        </p:nvSpPr>
        <p:spPr>
          <a:xfrm>
            <a:off x="685800" y="753532"/>
            <a:ext cx="10820400" cy="280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024467" y="3649133"/>
            <a:ext cx="10130516" cy="999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19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 showMasterSp="0">
  <p:cSld name="Cita con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91" name="Google Shape;9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0"/>
          <p:cNvSpPr txBox="1"/>
          <p:nvPr>
            <p:ph type="title"/>
          </p:nvPr>
        </p:nvSpPr>
        <p:spPr>
          <a:xfrm>
            <a:off x="1024467" y="753533"/>
            <a:ext cx="10151533" cy="26044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303865" y="3365556"/>
            <a:ext cx="9592736" cy="444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1024467" y="3959862"/>
            <a:ext cx="10151533" cy="6798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20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1" type="ftr"/>
          </p:nvPr>
        </p:nvSpPr>
        <p:spPr>
          <a:xfrm>
            <a:off x="685800" y="379941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8" name="Google Shape;98;p20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419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entury Gothic"/>
              <a:buNone/>
            </a:pPr>
            <a:r>
              <a:rPr b="0" lang="es-419" sz="8000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 showMasterSp="0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01" name="Google Shape;10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1"/>
          <p:cNvSpPr txBox="1"/>
          <p:nvPr>
            <p:ph type="title"/>
          </p:nvPr>
        </p:nvSpPr>
        <p:spPr>
          <a:xfrm>
            <a:off x="1024495" y="1124701"/>
            <a:ext cx="10146186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1024467" y="3648315"/>
            <a:ext cx="10144654" cy="999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4" name="Google Shape;104;p21"/>
          <p:cNvSpPr txBox="1"/>
          <p:nvPr>
            <p:ph idx="10" type="dt"/>
          </p:nvPr>
        </p:nvSpPr>
        <p:spPr>
          <a:xfrm>
            <a:off x="7814452" y="378883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1" type="ftr"/>
          </p:nvPr>
        </p:nvSpPr>
        <p:spPr>
          <a:xfrm>
            <a:off x="685800" y="378883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2895600" y="761999"/>
            <a:ext cx="8610599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85800" y="2202080"/>
            <a:ext cx="3456432" cy="617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2"/>
          <p:cNvSpPr txBox="1"/>
          <p:nvPr>
            <p:ph idx="2" type="body"/>
          </p:nvPr>
        </p:nvSpPr>
        <p:spPr>
          <a:xfrm>
            <a:off x="685799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22"/>
          <p:cNvSpPr txBox="1"/>
          <p:nvPr>
            <p:ph idx="3" type="body"/>
          </p:nvPr>
        </p:nvSpPr>
        <p:spPr>
          <a:xfrm>
            <a:off x="4368800" y="2201333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2" name="Google Shape;112;p22"/>
          <p:cNvSpPr txBox="1"/>
          <p:nvPr>
            <p:ph idx="4" type="body"/>
          </p:nvPr>
        </p:nvSpPr>
        <p:spPr>
          <a:xfrm>
            <a:off x="4366858" y="2904067"/>
            <a:ext cx="3456432" cy="3314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22"/>
          <p:cNvSpPr txBox="1"/>
          <p:nvPr>
            <p:ph idx="5" type="body"/>
          </p:nvPr>
        </p:nvSpPr>
        <p:spPr>
          <a:xfrm>
            <a:off x="8051800" y="2192866"/>
            <a:ext cx="3456432" cy="6265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2"/>
          <p:cNvSpPr txBox="1"/>
          <p:nvPr>
            <p:ph idx="6" type="body"/>
          </p:nvPr>
        </p:nvSpPr>
        <p:spPr>
          <a:xfrm>
            <a:off x="8051801" y="2904565"/>
            <a:ext cx="3456432" cy="33141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2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895600" y="762000"/>
            <a:ext cx="8610599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688618" y="4191000"/>
            <a:ext cx="3451582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1" name="Google Shape;121;p23"/>
          <p:cNvSpPr/>
          <p:nvPr>
            <p:ph idx="2" type="pic"/>
          </p:nvPr>
        </p:nvSpPr>
        <p:spPr>
          <a:xfrm>
            <a:off x="688618" y="2362200"/>
            <a:ext cx="3451582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3"/>
          <p:cNvSpPr txBox="1"/>
          <p:nvPr>
            <p:ph idx="3" type="body"/>
          </p:nvPr>
        </p:nvSpPr>
        <p:spPr>
          <a:xfrm>
            <a:off x="688618" y="4873764"/>
            <a:ext cx="3451582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3" name="Google Shape;123;p23"/>
          <p:cNvSpPr txBox="1"/>
          <p:nvPr>
            <p:ph idx="4" type="body"/>
          </p:nvPr>
        </p:nvSpPr>
        <p:spPr>
          <a:xfrm>
            <a:off x="4374263" y="4191000"/>
            <a:ext cx="3448935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23"/>
          <p:cNvSpPr/>
          <p:nvPr>
            <p:ph idx="5" type="pic"/>
          </p:nvPr>
        </p:nvSpPr>
        <p:spPr>
          <a:xfrm>
            <a:off x="4374263" y="2362200"/>
            <a:ext cx="3448936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3"/>
          <p:cNvSpPr txBox="1"/>
          <p:nvPr>
            <p:ph idx="6" type="body"/>
          </p:nvPr>
        </p:nvSpPr>
        <p:spPr>
          <a:xfrm>
            <a:off x="4374264" y="4873763"/>
            <a:ext cx="344893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6" name="Google Shape;126;p23"/>
          <p:cNvSpPr txBox="1"/>
          <p:nvPr>
            <p:ph idx="7" type="body"/>
          </p:nvPr>
        </p:nvSpPr>
        <p:spPr>
          <a:xfrm>
            <a:off x="8049731" y="4191000"/>
            <a:ext cx="3456469" cy="682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23"/>
          <p:cNvSpPr/>
          <p:nvPr>
            <p:ph idx="8" type="pic"/>
          </p:nvPr>
        </p:nvSpPr>
        <p:spPr>
          <a:xfrm>
            <a:off x="8049855" y="2362200"/>
            <a:ext cx="3447878" cy="1524000"/>
          </a:xfrm>
          <a:prstGeom prst="roundRect">
            <a:avLst>
              <a:gd fmla="val 0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8" name="Google Shape;128;p23"/>
          <p:cNvSpPr txBox="1"/>
          <p:nvPr>
            <p:ph idx="9" type="body"/>
          </p:nvPr>
        </p:nvSpPr>
        <p:spPr>
          <a:xfrm>
            <a:off x="8049731" y="4873761"/>
            <a:ext cx="3452445" cy="1344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9" name="Google Shape;129;p2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 rot="5400000">
            <a:off x="4083938" y="-1203579"/>
            <a:ext cx="4024125" cy="108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showMasterSp="0" type="vertTitleAndTx">
  <p:cSld name="VERTICAL_TITLE_AND_VERTICAL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139" name="Google Shape;13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5"/>
          <p:cNvSpPr txBox="1"/>
          <p:nvPr>
            <p:ph type="title"/>
          </p:nvPr>
        </p:nvSpPr>
        <p:spPr>
          <a:xfrm rot="5400000">
            <a:off x="8525934" y="1667933"/>
            <a:ext cx="390313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 rot="5400000">
            <a:off x="3175000" y="-1405467"/>
            <a:ext cx="3903133" cy="820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0" type="dt"/>
          </p:nvPr>
        </p:nvSpPr>
        <p:spPr>
          <a:xfrm>
            <a:off x="7814452" y="379941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>
            <p:ph idx="11" type="ftr"/>
          </p:nvPr>
        </p:nvSpPr>
        <p:spPr>
          <a:xfrm>
            <a:off x="685800" y="381000"/>
            <a:ext cx="699149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 txBox="1"/>
          <p:nvPr>
            <p:ph type="title"/>
          </p:nvPr>
        </p:nvSpPr>
        <p:spPr>
          <a:xfrm>
            <a:off x="415600" y="546667"/>
            <a:ext cx="113607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" type="body"/>
          </p:nvPr>
        </p:nvSpPr>
        <p:spPr>
          <a:xfrm>
            <a:off x="4156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33" name="Google Shape;33;p10"/>
          <p:cNvSpPr txBox="1"/>
          <p:nvPr>
            <p:ph idx="2" type="body"/>
          </p:nvPr>
        </p:nvSpPr>
        <p:spPr>
          <a:xfrm>
            <a:off x="6443200" y="1639967"/>
            <a:ext cx="5333100" cy="44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 sz="1900"/>
            </a:lvl1pPr>
            <a:lvl2pPr indent="-3302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2pPr>
            <a:lvl3pPr indent="-3302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3pPr>
            <a:lvl4pPr indent="-3302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34" name="Google Shape;34;p10"/>
          <p:cNvSpPr txBox="1"/>
          <p:nvPr>
            <p:ph idx="12" type="sldNum"/>
          </p:nvPr>
        </p:nvSpPr>
        <p:spPr>
          <a:xfrm>
            <a:off x="11280575" y="6201587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50"/>
              <a:buFont typeface="Century Gothic"/>
              <a:buNone/>
              <a:defRPr sz="105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BTM.png" id="36" name="Google Shape;3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375150"/>
            <a:ext cx="12192000" cy="248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/>
          <p:nvPr>
            <p:ph type="title"/>
          </p:nvPr>
        </p:nvSpPr>
        <p:spPr>
          <a:xfrm>
            <a:off x="685800" y="753533"/>
            <a:ext cx="10820399" cy="28019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1024467" y="3641725"/>
            <a:ext cx="10490200" cy="955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1"/>
          <p:cNvSpPr txBox="1"/>
          <p:nvPr>
            <p:ph idx="10" type="dt"/>
          </p:nvPr>
        </p:nvSpPr>
        <p:spPr>
          <a:xfrm>
            <a:off x="7814452" y="38100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1" type="ftr"/>
          </p:nvPr>
        </p:nvSpPr>
        <p:spPr>
          <a:xfrm>
            <a:off x="685800" y="381001"/>
            <a:ext cx="6991492" cy="3640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2" type="sldNum"/>
          </p:nvPr>
        </p:nvSpPr>
        <p:spPr>
          <a:xfrm>
            <a:off x="10862452" y="381000"/>
            <a:ext cx="6437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858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6172200" y="2194559"/>
            <a:ext cx="53340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2895600" y="762000"/>
            <a:ext cx="8610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914409" y="2183802"/>
            <a:ext cx="50799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685800" y="3132666"/>
            <a:ext cx="5311775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400800" y="2183802"/>
            <a:ext cx="51054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6172200" y="3132666"/>
            <a:ext cx="5334000" cy="30860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85800" y="15240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995582" y="746759"/>
            <a:ext cx="6510618" cy="5471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2" type="body"/>
          </p:nvPr>
        </p:nvSpPr>
        <p:spPr>
          <a:xfrm>
            <a:off x="685800" y="3124199"/>
            <a:ext cx="4114800" cy="3094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5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entury Gothic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0-HD-TOP.png" id="6" name="Google Shape;6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1441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"/>
          <p:cNvSpPr txBox="1"/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i="0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0" type="dt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1" type="ftr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2" type="sldNum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Century Gothic"/>
              <a:buNone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uocuc-team-ekalhyv5.atlassian.net/jira/software/projects/SCRUM/boards/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419"/>
              <a:t>CAPSTONE</a:t>
            </a:r>
            <a:br>
              <a:rPr lang="es-419"/>
            </a:br>
            <a:r>
              <a:rPr lang="es-419" sz="3200"/>
              <a:t>CONECTAPYME</a:t>
            </a:r>
            <a:endParaRPr/>
          </a:p>
        </p:txBody>
      </p:sp>
      <p:sp>
        <p:nvSpPr>
          <p:cNvPr id="150" name="Google Shape;150;p1"/>
          <p:cNvSpPr txBox="1"/>
          <p:nvPr>
            <p:ph idx="1" type="subTitle"/>
          </p:nvPr>
        </p:nvSpPr>
        <p:spPr>
          <a:xfrm>
            <a:off x="1524000" y="2814023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419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Sede Maipú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Docente Instructor de la Asignatura: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Jorge Guzmán Bozo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Integrantes del Equipo: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Esteban González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Matías Lemus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Leonardo Jara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TECNOLOGÍAS DEL DESARROLLO</a:t>
            </a:r>
            <a:endParaRPr sz="3200"/>
          </a:p>
        </p:txBody>
      </p:sp>
      <p:sp>
        <p:nvSpPr>
          <p:cNvPr id="210" name="Google Shape;210;p34"/>
          <p:cNvSpPr txBox="1"/>
          <p:nvPr/>
        </p:nvSpPr>
        <p:spPr>
          <a:xfrm>
            <a:off x="714749" y="1845050"/>
            <a:ext cx="10762500" cy="45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Tecnologías para el desarrollo de la solución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Lenguajes de programación y frameworks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Django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Herramientas de desarrollo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 Studio Code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GESTIÓN DEL DESARROLLO</a:t>
            </a:r>
            <a:endParaRPr sz="3200"/>
          </a:p>
        </p:txBody>
      </p:sp>
      <p:sp>
        <p:nvSpPr>
          <p:cNvPr id="216" name="Google Shape;216;p35"/>
          <p:cNvSpPr txBox="1"/>
          <p:nvPr/>
        </p:nvSpPr>
        <p:spPr>
          <a:xfrm>
            <a:off x="486654" y="1617125"/>
            <a:ext cx="10762372" cy="410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Módulos o Artefactos de Sistema Construidos y Nivel de Completitud (Cumplido, Pendiente, Abortado)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1314449" y="22578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{7562A088-3EBB-4018-9350-E431512734AD}</a:tableStyleId>
              </a:tblPr>
              <a:tblGrid>
                <a:gridCol w="602275"/>
                <a:gridCol w="6605650"/>
                <a:gridCol w="2108825"/>
              </a:tblGrid>
              <a:tr h="484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N°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MÓDULOS Y ARTEFACTOS DEL SISTEMA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Categorías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Productos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98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Módulo de Usuarios administración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Mensajes entre usuarios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Registro de Pymes, Distribuidores y Usuarios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Cumplido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Validación de empresas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entury Gothic"/>
                        <a:buNone/>
                      </a:pPr>
                      <a:r>
                        <a:rPr lang="es-419" sz="1800" u="none" cap="none" strike="noStrike"/>
                        <a:t>Pendiente Proyecto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84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Portabilidad hacia nuevas franquicias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419" sz="1800" u="none" cap="none" strike="noStrike"/>
                        <a:t>Pendiente Proyecto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4124700" y="770150"/>
            <a:ext cx="394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2777"/>
              <a:buFont typeface="Calibri"/>
              <a:buNone/>
            </a:pPr>
            <a:r>
              <a:rPr lang="es-419" sz="3200"/>
              <a:t>PANTALLAS O MOCK UP</a:t>
            </a:r>
            <a:endParaRPr sz="3200"/>
          </a:p>
        </p:txBody>
      </p:sp>
      <p:pic>
        <p:nvPicPr>
          <p:cNvPr id="223" name="Google Shape;22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863" y="1554950"/>
            <a:ext cx="8126263" cy="4566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g3857b2876c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0250" y="830879"/>
            <a:ext cx="7111495" cy="519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3857b2876cd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275" y="830892"/>
            <a:ext cx="7735434" cy="5196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857b2876cd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1813" y="830879"/>
            <a:ext cx="8588369" cy="519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3857b2876c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675" y="1043676"/>
            <a:ext cx="10906648" cy="477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3857b2876c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1599" y="151575"/>
            <a:ext cx="7154449" cy="4873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g3857b2876cd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674" y="5126074"/>
            <a:ext cx="5878649" cy="148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/>
          <p:nvPr>
            <p:ph type="ctrTitle"/>
          </p:nvPr>
        </p:nvSpPr>
        <p:spPr>
          <a:xfrm>
            <a:off x="1524000" y="1122370"/>
            <a:ext cx="91440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419"/>
              <a:t>PORTAFOLIO DE TÍTULO</a:t>
            </a:r>
            <a:br>
              <a:rPr lang="es-419"/>
            </a:br>
            <a:r>
              <a:rPr lang="es-419" sz="3200"/>
              <a:t>NOMBRE PRODUCTO</a:t>
            </a:r>
            <a:endParaRPr/>
          </a:p>
        </p:txBody>
      </p:sp>
      <p:sp>
        <p:nvSpPr>
          <p:cNvPr id="255" name="Google Shape;255;p37"/>
          <p:cNvSpPr txBox="1"/>
          <p:nvPr>
            <p:ph idx="1" type="subTitle"/>
          </p:nvPr>
        </p:nvSpPr>
        <p:spPr>
          <a:xfrm>
            <a:off x="1524000" y="2824373"/>
            <a:ext cx="9144000" cy="38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419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Sede Maipú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2024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Docente Instructor de la Asignatura: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Jorge Guzmán Bozo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Integrantes del Equipo: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419" sz="1400"/>
              <a:t>Alumno 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Alumno 2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s-419" sz="1400"/>
              <a:t>Alumno 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PROBLEMÁTICA POR RESOLVER</a:t>
            </a:r>
            <a:endParaRPr sz="3200"/>
          </a:p>
        </p:txBody>
      </p:sp>
      <p:sp>
        <p:nvSpPr>
          <p:cNvPr id="156" name="Google Shape;156;p2"/>
          <p:cNvSpPr txBox="1"/>
          <p:nvPr/>
        </p:nvSpPr>
        <p:spPr>
          <a:xfrm>
            <a:off x="662754" y="1523025"/>
            <a:ext cx="10762500" cy="2975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419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Actualmente, las Pymes y los nuevos emprendedores enfrentan una barrera significativa para su crecimiento: la dificultad para encontrar y conectar con distribuidores confiables que abastezcan sus negocios. Este proceso es a menudo ineficiente y fragmentado, lo que provoca una pérdida de tiempo valioso en la búsqueda de proveedores y limita la capacidad de comparar precios para optimizar costos. Como resultado, tanto Pymes como distribuidores pierden oportunidades clave para establecer relaciones comerciales estratégicas y formar alianzas a futuro.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-419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32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SOLUCIÓN</a:t>
            </a:r>
            <a:endParaRPr sz="3200"/>
          </a:p>
        </p:txBody>
      </p:sp>
      <p:sp>
        <p:nvSpPr>
          <p:cNvPr id="162" name="Google Shape;162;p7"/>
          <p:cNvSpPr txBox="1"/>
          <p:nvPr/>
        </p:nvSpPr>
        <p:spPr>
          <a:xfrm>
            <a:off x="486654" y="1617125"/>
            <a:ext cx="10762500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ConectaPyme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es una plataforma digital que ayuda a Pymes y distribuidores, permitiéndoles tomar el control de su cadena de abastecimiento. A través de nuestra herramienta, lo cual puede hacer lo siguiente: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Comparar precios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múltiples distribuidores de forma rápida y sencilla.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Localizar proveedores confiables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verificados en su área.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Optimizar sus costos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mejorar radicalmente sus procesos de compra.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Pymes y Emprendedores (Usuario Común):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Encuentran y contactan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más proveedores para sus insumos.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Comparan precios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para optimizar costos y tomar mejores decisiones.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Eligen con confianza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gracias a la información y reseñas de otros usuarios.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Distribuidores:</a:t>
            </a:r>
            <a:endParaRPr sz="16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Acceden a nuevos clientes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del segmento Pyme y emprendedor.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Exhiben sus productos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y precios en una vitrina digital.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Contactan directamente</a:t>
            </a:r>
            <a:r>
              <a:rPr lang="es-419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los interesados para generar nuevos negocios.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OBJETIVO DEL PROYECTO</a:t>
            </a:r>
            <a:endParaRPr sz="3200"/>
          </a:p>
        </p:txBody>
      </p:sp>
      <p:sp>
        <p:nvSpPr>
          <p:cNvPr id="168" name="Google Shape;168;p8"/>
          <p:cNvSpPr txBox="1"/>
          <p:nvPr/>
        </p:nvSpPr>
        <p:spPr>
          <a:xfrm>
            <a:off x="714749" y="2046590"/>
            <a:ext cx="10762500" cy="4247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Generar vínculos comerciales sólidos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 distribuidoras y pymes, fortaleciendo la red de contactos.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Comparar precios en tiempo real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entre distintas distribuidoras o pymes para tomar decisiones más informadas.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Ampliar las alternativas de proveedores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aumentando las posibilidades de adquisición de insumos de manera rápida y confiable.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Aumentar de manera significativa</a:t>
            </a:r>
            <a:r>
              <a:rPr lang="es-419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la manera en la que Pymes, Distribuidores y Emprendedores buscan socios estratégicos, nuevos insumos, etc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486654" y="801237"/>
            <a:ext cx="11218691" cy="721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ALCANCES</a:t>
            </a:r>
            <a:endParaRPr sz="3200"/>
          </a:p>
        </p:txBody>
      </p:sp>
      <p:sp>
        <p:nvSpPr>
          <p:cNvPr id="174" name="Google Shape;174;p18"/>
          <p:cNvSpPr txBox="1"/>
          <p:nvPr/>
        </p:nvSpPr>
        <p:spPr>
          <a:xfrm>
            <a:off x="486654" y="1617125"/>
            <a:ext cx="10762500" cy="41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hace el Sistema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Poder contactar con otras pymes o distribuidoras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Mostrar información de los distribuidores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registrar usuarios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Comparar opciones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facilitar el contacto directo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Qué no hace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vende productos directamente (no es e-commerce solo ayuda el contacto entre pymes-distribuidor)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gestiona inventarios (Lo maneja cada distribuidor)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procesa pagos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 almacena información financiera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Otros Alcances futuros: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Realizar una plataforma semejante en 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móvil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1790700" y="755320"/>
            <a:ext cx="8610600" cy="12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s-419" sz="3200"/>
              <a:t>PROCESOS DE NEGOCIO</a:t>
            </a:r>
            <a:endParaRPr sz="3200"/>
          </a:p>
        </p:txBody>
      </p:sp>
      <p:sp>
        <p:nvSpPr>
          <p:cNvPr id="180" name="Google Shape;180;p3"/>
          <p:cNvSpPr txBox="1"/>
          <p:nvPr/>
        </p:nvSpPr>
        <p:spPr>
          <a:xfrm>
            <a:off x="714750" y="1930003"/>
            <a:ext cx="10762500" cy="34162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to Business (B2B):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Fomentar la colaboración directa entre pymes y distribuidoras, creando relaciones comerciales más cercanas.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Business to Consumer (B2C):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que el consumidor común (Emprendedor) pueda interactuar directamente a las pymes de forma presencial o digital.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1"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Cotización de precios: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Brindar a los usuarios (Verificados o Emprendedor) la posibilidad de ver comparaciones de precios de un mismo producto, desde la opción más económica hasta la más cara, generando transparencia en el mercado.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41c9476e_0_0"/>
          <p:cNvSpPr txBox="1"/>
          <p:nvPr>
            <p:ph type="title"/>
          </p:nvPr>
        </p:nvSpPr>
        <p:spPr>
          <a:xfrm>
            <a:off x="415650" y="961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entury Gothic"/>
              <a:buNone/>
            </a:pPr>
            <a:r>
              <a:rPr lang="es-419"/>
              <a:t>CASO DE USOS</a:t>
            </a:r>
            <a:endParaRPr/>
          </a:p>
        </p:txBody>
      </p:sp>
      <p:sp>
        <p:nvSpPr>
          <p:cNvPr id="186" name="Google Shape;186;g37a41c9476e_0_0"/>
          <p:cNvSpPr txBox="1"/>
          <p:nvPr>
            <p:ph idx="1" type="body"/>
          </p:nvPr>
        </p:nvSpPr>
        <p:spPr>
          <a:xfrm>
            <a:off x="415600" y="776974"/>
            <a:ext cx="5333100" cy="5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85000"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7647"/>
              <a:buNone/>
            </a:pPr>
            <a:r>
              <a:rPr lang="es-419"/>
              <a:t>Encuesta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39705"/>
              <a:buNone/>
            </a:pPr>
            <a:r>
              <a:rPr lang="es-419" sz="1600"/>
              <a:t>Para este apartado decidimos realizar una encuesta para si nuestro proyecto era factible, para eso creamos un formulario en Google para poder recopilar la información y tener los datos para sacar nuestro indicador de éxito el cual era un mínimo de 20 y duplicamos ese </a:t>
            </a:r>
            <a:r>
              <a:rPr lang="es-419" sz="1600"/>
              <a:t>número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39705"/>
              <a:buNone/>
            </a:pPr>
            <a:r>
              <a:rPr lang="es-419" sz="1600"/>
              <a:t>También recopilamos los datos </a:t>
            </a:r>
            <a:r>
              <a:rPr lang="es-419" sz="1600"/>
              <a:t>más</a:t>
            </a:r>
            <a:r>
              <a:rPr lang="es-419" sz="1600"/>
              <a:t> importantes y sus preguntas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ct val="159663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Eres dueño de alguna pyme, Local distribuidor o Usuario?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ct val="186274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rgbClr val="202124"/>
              </a:buClr>
              <a:buSzPct val="159663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¿Qué factor consideras más relevante al establecer relaciones comerciales?</a:t>
            </a:r>
            <a:r>
              <a:rPr b="1" i="1" lang="es-419" sz="12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1" sz="12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37a41c9476e_0_0"/>
          <p:cNvSpPr txBox="1"/>
          <p:nvPr>
            <p:ph idx="2" type="body"/>
          </p:nvPr>
        </p:nvSpPr>
        <p:spPr>
          <a:xfrm>
            <a:off x="6443200" y="859624"/>
            <a:ext cx="53331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Resultado</a:t>
            </a:r>
            <a:endParaRPr/>
          </a:p>
        </p:txBody>
      </p:sp>
      <p:pic>
        <p:nvPicPr>
          <p:cNvPr id="188" name="Google Shape;188;g37a41c9476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6161" y="1774183"/>
            <a:ext cx="4497050" cy="1894025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189" name="Google Shape;189;g37a41c9476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2849" y="4206325"/>
            <a:ext cx="5523675" cy="2112975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a874dc39f_0_12"/>
          <p:cNvSpPr txBox="1"/>
          <p:nvPr>
            <p:ph type="title"/>
          </p:nvPr>
        </p:nvSpPr>
        <p:spPr>
          <a:xfrm>
            <a:off x="415650" y="9611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entury Gothic"/>
              <a:buNone/>
            </a:pPr>
            <a:r>
              <a:rPr lang="es-419"/>
              <a:t>CASO DE USOS</a:t>
            </a:r>
            <a:endParaRPr/>
          </a:p>
        </p:txBody>
      </p:sp>
      <p:sp>
        <p:nvSpPr>
          <p:cNvPr id="195" name="Google Shape;195;g37a874dc39f_0_12"/>
          <p:cNvSpPr txBox="1"/>
          <p:nvPr>
            <p:ph idx="1" type="body"/>
          </p:nvPr>
        </p:nvSpPr>
        <p:spPr>
          <a:xfrm>
            <a:off x="415600" y="776974"/>
            <a:ext cx="5333100" cy="53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Encuesta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900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¿Qué funciones valoras más en una aplicación de este tipo? 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202124"/>
              </a:buClr>
              <a:buSzPts val="1900"/>
              <a:buNone/>
            </a:pPr>
            <a:r>
              <a:rPr b="1" i="1" lang="es-419" sz="1400">
                <a:solidFill>
                  <a:srgbClr val="2021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¿Estarías dispuesto a registrarte en una aplicación gratuita para conectar con más Pymes/Proveedores?</a:t>
            </a:r>
            <a:endParaRPr b="1" i="1" sz="1400">
              <a:solidFill>
                <a:srgbClr val="202124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g37a874dc39f_0_12"/>
          <p:cNvSpPr txBox="1"/>
          <p:nvPr>
            <p:ph idx="2" type="body"/>
          </p:nvPr>
        </p:nvSpPr>
        <p:spPr>
          <a:xfrm>
            <a:off x="6443200" y="859624"/>
            <a:ext cx="5333100" cy="52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lt1"/>
              </a:buClr>
              <a:buSzPts val="1900"/>
              <a:buNone/>
            </a:pPr>
            <a:r>
              <a:rPr lang="es-419"/>
              <a:t>Resultado</a:t>
            </a:r>
            <a:endParaRPr/>
          </a:p>
        </p:txBody>
      </p:sp>
      <p:pic>
        <p:nvPicPr>
          <p:cNvPr id="197" name="Google Shape;197;g37a874dc39f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48699" y="1367450"/>
            <a:ext cx="6200799" cy="20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g37a874dc39f_0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79675" y="3899676"/>
            <a:ext cx="4166750" cy="21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/>
          <p:nvPr>
            <p:ph type="title"/>
          </p:nvPr>
        </p:nvSpPr>
        <p:spPr>
          <a:xfrm>
            <a:off x="486654" y="417937"/>
            <a:ext cx="112188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419" sz="3200"/>
              <a:t>LISTA DE REQUERIMIENTOS O BACKLOG</a:t>
            </a:r>
            <a:endParaRPr sz="3200"/>
          </a:p>
        </p:txBody>
      </p:sp>
      <p:sp>
        <p:nvSpPr>
          <p:cNvPr id="204" name="Google Shape;204;p33"/>
          <p:cNvSpPr txBox="1"/>
          <p:nvPr/>
        </p:nvSpPr>
        <p:spPr>
          <a:xfrm>
            <a:off x="942950" y="994525"/>
            <a:ext cx="10762500" cy="58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Cuentas y Perfiles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Diferenciado: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el registro de tres tipos de perfiles: Pyme, Distribuidor y Usuario.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Perfiles de Empresa: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Cada empresa debe poder registrar su información, incluyendo datos de contacto y ubicación geográfica.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Validación de Empresas: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Implementar un sistema para validar la legitimidad de las empresas registradas.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Catálogo y Búsqueda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Registro de Productos: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Los distribuidores deben poder registrar sus productos y actualizar sus precios.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Visualización de Empresas: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apartado donde los usuarios puedan explorar los perfiles de las empresas.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Búsqueda con Filtros: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Incluir un motor de búsqueda con filtros para encontrar Pymes o distribuidores de forma rápida.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Interacción y Comunicación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Mensajería Interna: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sistema de chat para facilitar la comunicación directa entre usuarios.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Notificaciones: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Alertar a los usuarios cuando reciban nuevos mensajes.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Sistema de Reseñas: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Permitir a los usuarios dejar reseñas y calificaciones sobre los productos.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4. Administración y Moderación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Panel de Administración:</a:t>
            </a:r>
            <a:r>
              <a:rPr lang="es-4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Un panel centralizado para que un administrador pueda gestionar todos los perfiles.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https://duocuc-team-ekalhyv5.atlassian.net/jira/software/projects/SCRUM/boards/1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stela de condensación">
  <a:themeElements>
    <a:clrScheme name="Estela de condensación">
      <a:dk1>
        <a:srgbClr val="000000"/>
      </a:dk1>
      <a:lt1>
        <a:srgbClr val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Leonardo</dc:creator>
</cp:coreProperties>
</file>