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embeddedFontLst>
    <p:embeddedFont>
      <p:font typeface="Roboto"/>
      <p:regular r:id="rId27"/>
      <p:bold r:id="rId28"/>
      <p:italic r:id="rId29"/>
      <p:boldItalic r:id="rId30"/>
    </p:embeddedFont>
    <p:embeddedFont>
      <p:font typeface="PT Sans Narrow"/>
      <p:regular r:id="rId31"/>
      <p:bold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7" roundtripDataSignature="AMtx7mjngK9UcvZOtTUDNE4cPfYwre1F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TSansNarrow-regular.fntdata"/><Relationship Id="rId30" Type="http://schemas.openxmlformats.org/officeDocument/2006/relationships/font" Target="fonts/Roboto-boldItalic.fntdata"/><Relationship Id="rId11" Type="http://schemas.openxmlformats.org/officeDocument/2006/relationships/slide" Target="slides/slide7.xml"/><Relationship Id="rId33" Type="http://schemas.openxmlformats.org/officeDocument/2006/relationships/font" Target="fonts/OpenSans-regular.fntdata"/><Relationship Id="rId10" Type="http://schemas.openxmlformats.org/officeDocument/2006/relationships/slide" Target="slides/slide6.xml"/><Relationship Id="rId32" Type="http://schemas.openxmlformats.org/officeDocument/2006/relationships/font" Target="fonts/PTSansNarrow-bold.fntdata"/><Relationship Id="rId13" Type="http://schemas.openxmlformats.org/officeDocument/2006/relationships/slide" Target="slides/slide9.xml"/><Relationship Id="rId35" Type="http://schemas.openxmlformats.org/officeDocument/2006/relationships/font" Target="fonts/OpenSans-italic.fntdata"/><Relationship Id="rId12" Type="http://schemas.openxmlformats.org/officeDocument/2006/relationships/slide" Target="slides/slide8.xml"/><Relationship Id="rId34" Type="http://schemas.openxmlformats.org/officeDocument/2006/relationships/font" Target="fonts/OpenSans-bold.fntdata"/><Relationship Id="rId15" Type="http://schemas.openxmlformats.org/officeDocument/2006/relationships/slide" Target="slides/slide11.xml"/><Relationship Id="rId37" Type="http://customschemas.google.com/relationships/presentationmetadata" Target="metadata"/><Relationship Id="rId14" Type="http://schemas.openxmlformats.org/officeDocument/2006/relationships/slide" Target="slides/slide10.xml"/><Relationship Id="rId36" Type="http://schemas.openxmlformats.org/officeDocument/2006/relationships/font" Target="fonts/OpenSans-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90ae6b16a_3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a90ae6b16a_3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90ae6b16a_3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a90ae6b16a_3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90ae6b16a_3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a90ae6b16a_3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199e5868a_0_7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b199e5868a_0_7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199e5868a_0_7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b199e5868a_0_7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161a01689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161a01689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b161a01689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90ae6b16a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90ae6b16a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a90ae6b16a_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90ae6b16a_1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ga90ae6b16a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90ae6b16a_1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a90ae6b16a_1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a90ae6b16a_1_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90ae6b16a_1_1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90ae6b16a_1_1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a90ae6b16a_1_1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90ae6b16a_1_2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a90ae6b16a_1_2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a90ae6b16a_1_2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a90ae6b16a_1_3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a90ae6b16a_1_3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a90ae6b16a_1_3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90ae6b16a_2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90ae6b16a_2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a90ae6b16a_2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19ff4f025_2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19ff4f025_2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b19ff4f025_2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19ff4f025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19ff4f025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b19ff4f025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cxnSp>
        <p:nvCxnSpPr>
          <p:cNvPr id="14" name="Google Shape;14;gb199e5868a_0_678"/>
          <p:cNvCxnSpPr/>
          <p:nvPr/>
        </p:nvCxnSpPr>
        <p:spPr>
          <a:xfrm>
            <a:off x="9343647" y="4235850"/>
            <a:ext cx="749700" cy="0"/>
          </a:xfrm>
          <a:prstGeom prst="straightConnector1">
            <a:avLst/>
          </a:prstGeom>
          <a:noFill/>
          <a:ln cap="flat" cmpd="sng" w="76200">
            <a:solidFill>
              <a:schemeClr val="lt2"/>
            </a:solidFill>
            <a:prstDash val="solid"/>
            <a:round/>
            <a:headEnd len="sm" w="sm" type="none"/>
            <a:tailEnd len="sm" w="sm" type="none"/>
          </a:ln>
        </p:spPr>
      </p:cxnSp>
      <p:cxnSp>
        <p:nvCxnSpPr>
          <p:cNvPr id="15" name="Google Shape;15;gb199e5868a_0_678"/>
          <p:cNvCxnSpPr/>
          <p:nvPr/>
        </p:nvCxnSpPr>
        <p:spPr>
          <a:xfrm>
            <a:off x="2100047" y="4211002"/>
            <a:ext cx="749700" cy="0"/>
          </a:xfrm>
          <a:prstGeom prst="straightConnector1">
            <a:avLst/>
          </a:prstGeom>
          <a:noFill/>
          <a:ln cap="flat" cmpd="sng" w="76200">
            <a:solidFill>
              <a:schemeClr val="lt2"/>
            </a:solidFill>
            <a:prstDash val="solid"/>
            <a:round/>
            <a:headEnd len="sm" w="sm" type="none"/>
            <a:tailEnd len="sm" w="sm" type="none"/>
          </a:ln>
        </p:spPr>
      </p:cxnSp>
      <p:grpSp>
        <p:nvGrpSpPr>
          <p:cNvPr id="16" name="Google Shape;16;gb199e5868a_0_678"/>
          <p:cNvGrpSpPr/>
          <p:nvPr/>
        </p:nvGrpSpPr>
        <p:grpSpPr>
          <a:xfrm>
            <a:off x="1338859" y="1362666"/>
            <a:ext cx="9515557" cy="203195"/>
            <a:chOff x="1346429" y="1011300"/>
            <a:chExt cx="6452100" cy="152400"/>
          </a:xfrm>
        </p:grpSpPr>
        <p:cxnSp>
          <p:nvCxnSpPr>
            <p:cNvPr id="17" name="Google Shape;17;gb199e5868a_0_678"/>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8" name="Google Shape;18;gb199e5868a_0_678"/>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9" name="Google Shape;19;gb199e5868a_0_678"/>
          <p:cNvGrpSpPr/>
          <p:nvPr/>
        </p:nvGrpSpPr>
        <p:grpSpPr>
          <a:xfrm>
            <a:off x="1338868" y="5292001"/>
            <a:ext cx="9515557" cy="203195"/>
            <a:chOff x="1346435" y="3969088"/>
            <a:chExt cx="6452100" cy="152400"/>
          </a:xfrm>
        </p:grpSpPr>
        <p:cxnSp>
          <p:nvCxnSpPr>
            <p:cNvPr id="20" name="Google Shape;20;gb199e5868a_0_678"/>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21" name="Google Shape;21;gb199e5868a_0_678"/>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22" name="Google Shape;22;gb199e5868a_0_678"/>
          <p:cNvSpPr txBox="1"/>
          <p:nvPr>
            <p:ph type="ctrTitle"/>
          </p:nvPr>
        </p:nvSpPr>
        <p:spPr>
          <a:xfrm>
            <a:off x="1338867" y="2335685"/>
            <a:ext cx="9515700" cy="13632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23" name="Google Shape;23;gb199e5868a_0_678"/>
          <p:cNvSpPr txBox="1"/>
          <p:nvPr>
            <p:ph idx="1" type="subTitle"/>
          </p:nvPr>
        </p:nvSpPr>
        <p:spPr>
          <a:xfrm>
            <a:off x="2849633" y="3800052"/>
            <a:ext cx="6494100" cy="10569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24" name="Google Shape;24;gb199e5868a_0_67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9" name="Shape 59"/>
        <p:cNvGrpSpPr/>
        <p:nvPr/>
      </p:nvGrpSpPr>
      <p:grpSpPr>
        <a:xfrm>
          <a:off x="0" y="0"/>
          <a:ext cx="0" cy="0"/>
          <a:chOff x="0" y="0"/>
          <a:chExt cx="0" cy="0"/>
        </a:xfrm>
      </p:grpSpPr>
      <p:sp>
        <p:nvSpPr>
          <p:cNvPr id="60" name="Google Shape;60;gb199e5868a_0_724"/>
          <p:cNvSpPr/>
          <p:nvPr/>
        </p:nvSpPr>
        <p:spPr>
          <a:xfrm>
            <a:off x="-10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 name="Google Shape;61;gb199e5868a_0_724"/>
          <p:cNvSpPr txBox="1"/>
          <p:nvPr>
            <p:ph hasCustomPrompt="1" type="title"/>
          </p:nvPr>
        </p:nvSpPr>
        <p:spPr>
          <a:xfrm>
            <a:off x="415600" y="1739800"/>
            <a:ext cx="11360700" cy="2051100"/>
          </a:xfrm>
          <a:prstGeom prst="rect">
            <a:avLst/>
          </a:prstGeom>
        </p:spPr>
        <p:txBody>
          <a:bodyPr anchorCtr="0" anchor="ctr" bIns="121900" lIns="121900" spcFirstLastPara="1" rIns="121900" wrap="square" tIns="121900">
            <a:noAutofit/>
          </a:bodyPr>
          <a:lstStyle>
            <a:lvl1pPr lvl="0" algn="ctr">
              <a:spcBef>
                <a:spcPts val="0"/>
              </a:spcBef>
              <a:spcAft>
                <a:spcPts val="0"/>
              </a:spcAft>
              <a:buClr>
                <a:schemeClr val="accent3"/>
              </a:buClr>
              <a:buSzPts val="17300"/>
              <a:buNone/>
              <a:defRPr sz="17300">
                <a:solidFill>
                  <a:schemeClr val="accent3"/>
                </a:solidFill>
              </a:defRPr>
            </a:lvl1pPr>
            <a:lvl2pPr lvl="1" algn="ctr">
              <a:spcBef>
                <a:spcPts val="0"/>
              </a:spcBef>
              <a:spcAft>
                <a:spcPts val="0"/>
              </a:spcAft>
              <a:buClr>
                <a:schemeClr val="accent3"/>
              </a:buClr>
              <a:buSzPts val="17300"/>
              <a:buNone/>
              <a:defRPr sz="17300">
                <a:solidFill>
                  <a:schemeClr val="accent3"/>
                </a:solidFill>
              </a:defRPr>
            </a:lvl2pPr>
            <a:lvl3pPr lvl="2" algn="ctr">
              <a:spcBef>
                <a:spcPts val="0"/>
              </a:spcBef>
              <a:spcAft>
                <a:spcPts val="0"/>
              </a:spcAft>
              <a:buClr>
                <a:schemeClr val="accent3"/>
              </a:buClr>
              <a:buSzPts val="17300"/>
              <a:buNone/>
              <a:defRPr sz="17300">
                <a:solidFill>
                  <a:schemeClr val="accent3"/>
                </a:solidFill>
              </a:defRPr>
            </a:lvl3pPr>
            <a:lvl4pPr lvl="3" algn="ctr">
              <a:spcBef>
                <a:spcPts val="0"/>
              </a:spcBef>
              <a:spcAft>
                <a:spcPts val="0"/>
              </a:spcAft>
              <a:buClr>
                <a:schemeClr val="accent3"/>
              </a:buClr>
              <a:buSzPts val="17300"/>
              <a:buNone/>
              <a:defRPr sz="17300">
                <a:solidFill>
                  <a:schemeClr val="accent3"/>
                </a:solidFill>
              </a:defRPr>
            </a:lvl4pPr>
            <a:lvl5pPr lvl="4" algn="ctr">
              <a:spcBef>
                <a:spcPts val="0"/>
              </a:spcBef>
              <a:spcAft>
                <a:spcPts val="0"/>
              </a:spcAft>
              <a:buClr>
                <a:schemeClr val="accent3"/>
              </a:buClr>
              <a:buSzPts val="17300"/>
              <a:buNone/>
              <a:defRPr sz="17300">
                <a:solidFill>
                  <a:schemeClr val="accent3"/>
                </a:solidFill>
              </a:defRPr>
            </a:lvl5pPr>
            <a:lvl6pPr lvl="5" algn="ctr">
              <a:spcBef>
                <a:spcPts val="0"/>
              </a:spcBef>
              <a:spcAft>
                <a:spcPts val="0"/>
              </a:spcAft>
              <a:buClr>
                <a:schemeClr val="accent3"/>
              </a:buClr>
              <a:buSzPts val="17300"/>
              <a:buNone/>
              <a:defRPr sz="17300">
                <a:solidFill>
                  <a:schemeClr val="accent3"/>
                </a:solidFill>
              </a:defRPr>
            </a:lvl6pPr>
            <a:lvl7pPr lvl="6" algn="ctr">
              <a:spcBef>
                <a:spcPts val="0"/>
              </a:spcBef>
              <a:spcAft>
                <a:spcPts val="0"/>
              </a:spcAft>
              <a:buClr>
                <a:schemeClr val="accent3"/>
              </a:buClr>
              <a:buSzPts val="17300"/>
              <a:buNone/>
              <a:defRPr sz="17300">
                <a:solidFill>
                  <a:schemeClr val="accent3"/>
                </a:solidFill>
              </a:defRPr>
            </a:lvl7pPr>
            <a:lvl8pPr lvl="7" algn="ctr">
              <a:spcBef>
                <a:spcPts val="0"/>
              </a:spcBef>
              <a:spcAft>
                <a:spcPts val="0"/>
              </a:spcAft>
              <a:buClr>
                <a:schemeClr val="accent3"/>
              </a:buClr>
              <a:buSzPts val="17300"/>
              <a:buNone/>
              <a:defRPr sz="17300">
                <a:solidFill>
                  <a:schemeClr val="accent3"/>
                </a:solidFill>
              </a:defRPr>
            </a:lvl8pPr>
            <a:lvl9pPr lvl="8" algn="ctr">
              <a:spcBef>
                <a:spcPts val="0"/>
              </a:spcBef>
              <a:spcAft>
                <a:spcPts val="0"/>
              </a:spcAft>
              <a:buClr>
                <a:schemeClr val="accent3"/>
              </a:buClr>
              <a:buSzPts val="17300"/>
              <a:buNone/>
              <a:defRPr sz="17300">
                <a:solidFill>
                  <a:schemeClr val="accent3"/>
                </a:solidFill>
              </a:defRPr>
            </a:lvl9pPr>
          </a:lstStyle>
          <a:p>
            <a:r>
              <a:t>xx%</a:t>
            </a:r>
          </a:p>
        </p:txBody>
      </p:sp>
      <p:sp>
        <p:nvSpPr>
          <p:cNvPr id="62" name="Google Shape;62;gb199e5868a_0_724"/>
          <p:cNvSpPr txBox="1"/>
          <p:nvPr>
            <p:ph idx="1" type="body"/>
          </p:nvPr>
        </p:nvSpPr>
        <p:spPr>
          <a:xfrm>
            <a:off x="415600" y="3994200"/>
            <a:ext cx="11360700" cy="1428900"/>
          </a:xfrm>
          <a:prstGeom prst="rect">
            <a:avLst/>
          </a:prstGeom>
        </p:spPr>
        <p:txBody>
          <a:bodyPr anchorCtr="0" anchor="t" bIns="121900" lIns="121900" spcFirstLastPara="1" rIns="121900" wrap="square" tIns="121900">
            <a:noAutofit/>
          </a:bodyPr>
          <a:lstStyle>
            <a:lvl1pPr indent="-381000" lvl="0" marL="457200" algn="ctr">
              <a:spcBef>
                <a:spcPts val="0"/>
              </a:spcBef>
              <a:spcAft>
                <a:spcPts val="0"/>
              </a:spcAft>
              <a:buSzPts val="24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63" name="Google Shape;63;gb199e5868a_0_72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gb199e5868a_0_72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gb199e5868a_0_7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68" name="Google Shape;68;gb199e5868a_0_73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2100"/>
              </a:spcBef>
              <a:spcAft>
                <a:spcPts val="0"/>
              </a:spcAft>
              <a:buClr>
                <a:schemeClr val="dk1"/>
              </a:buClr>
              <a:buSzPts val="1800"/>
              <a:buChar char="○"/>
              <a:defRPr/>
            </a:lvl2pPr>
            <a:lvl3pPr indent="-342900" lvl="2" marL="1371600" rtl="0" algn="l">
              <a:lnSpc>
                <a:spcPct val="90000"/>
              </a:lnSpc>
              <a:spcBef>
                <a:spcPts val="2100"/>
              </a:spcBef>
              <a:spcAft>
                <a:spcPts val="0"/>
              </a:spcAft>
              <a:buClr>
                <a:schemeClr val="dk1"/>
              </a:buClr>
              <a:buSzPts val="1800"/>
              <a:buChar char="■"/>
              <a:defRPr/>
            </a:lvl3pPr>
            <a:lvl4pPr indent="-342900" lvl="3" marL="1828800" rtl="0" algn="l">
              <a:lnSpc>
                <a:spcPct val="90000"/>
              </a:lnSpc>
              <a:spcBef>
                <a:spcPts val="2100"/>
              </a:spcBef>
              <a:spcAft>
                <a:spcPts val="0"/>
              </a:spcAft>
              <a:buClr>
                <a:schemeClr val="dk1"/>
              </a:buClr>
              <a:buSzPts val="1800"/>
              <a:buChar char="●"/>
              <a:defRPr/>
            </a:lvl4pPr>
            <a:lvl5pPr indent="-342900" lvl="4" marL="2286000" rtl="0" algn="l">
              <a:lnSpc>
                <a:spcPct val="90000"/>
              </a:lnSpc>
              <a:spcBef>
                <a:spcPts val="2100"/>
              </a:spcBef>
              <a:spcAft>
                <a:spcPts val="0"/>
              </a:spcAft>
              <a:buClr>
                <a:schemeClr val="dk1"/>
              </a:buClr>
              <a:buSzPts val="1800"/>
              <a:buChar char="○"/>
              <a:defRPr/>
            </a:lvl5pPr>
            <a:lvl6pPr indent="-342900" lvl="5" marL="2743200" rtl="0" algn="l">
              <a:lnSpc>
                <a:spcPct val="90000"/>
              </a:lnSpc>
              <a:spcBef>
                <a:spcPts val="2100"/>
              </a:spcBef>
              <a:spcAft>
                <a:spcPts val="0"/>
              </a:spcAft>
              <a:buClr>
                <a:schemeClr val="dk1"/>
              </a:buClr>
              <a:buSzPts val="1800"/>
              <a:buChar char="■"/>
              <a:defRPr/>
            </a:lvl6pPr>
            <a:lvl7pPr indent="-342900" lvl="6" marL="3200400" rtl="0" algn="l">
              <a:lnSpc>
                <a:spcPct val="90000"/>
              </a:lnSpc>
              <a:spcBef>
                <a:spcPts val="2100"/>
              </a:spcBef>
              <a:spcAft>
                <a:spcPts val="0"/>
              </a:spcAft>
              <a:buClr>
                <a:schemeClr val="dk1"/>
              </a:buClr>
              <a:buSzPts val="1800"/>
              <a:buChar char="●"/>
              <a:defRPr/>
            </a:lvl7pPr>
            <a:lvl8pPr indent="-342900" lvl="7" marL="3657600" rtl="0" algn="l">
              <a:lnSpc>
                <a:spcPct val="90000"/>
              </a:lnSpc>
              <a:spcBef>
                <a:spcPts val="2100"/>
              </a:spcBef>
              <a:spcAft>
                <a:spcPts val="0"/>
              </a:spcAft>
              <a:buClr>
                <a:schemeClr val="dk1"/>
              </a:buClr>
              <a:buSzPts val="1800"/>
              <a:buChar char="○"/>
              <a:defRPr/>
            </a:lvl8pPr>
            <a:lvl9pPr indent="-342900" lvl="8" marL="4114800" rtl="0" algn="l">
              <a:lnSpc>
                <a:spcPct val="90000"/>
              </a:lnSpc>
              <a:spcBef>
                <a:spcPts val="2100"/>
              </a:spcBef>
              <a:spcAft>
                <a:spcPts val="2100"/>
              </a:spcAft>
              <a:buClr>
                <a:schemeClr val="dk1"/>
              </a:buClr>
              <a:buSzPts val="1800"/>
              <a:buChar char="■"/>
              <a:defRPr/>
            </a:lvl9pPr>
          </a:lstStyle>
          <a:p/>
        </p:txBody>
      </p:sp>
      <p:sp>
        <p:nvSpPr>
          <p:cNvPr id="69" name="Google Shape;69;gb199e5868a_0_73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gb199e5868a_0_73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gb199e5868a_0_7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gb199e5868a_0_690"/>
          <p:cNvSpPr/>
          <p:nvPr/>
        </p:nvSpPr>
        <p:spPr>
          <a:xfrm>
            <a:off x="-67" y="3429200"/>
            <a:ext cx="12192000" cy="34287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b199e5868a_0_690"/>
          <p:cNvSpPr txBox="1"/>
          <p:nvPr>
            <p:ph type="title"/>
          </p:nvPr>
        </p:nvSpPr>
        <p:spPr>
          <a:xfrm>
            <a:off x="415600" y="1086400"/>
            <a:ext cx="11428500" cy="12561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4800"/>
              <a:buNone/>
              <a:defRPr/>
            </a:lvl1pPr>
            <a:lvl2pPr lvl="1" algn="ctr">
              <a:spcBef>
                <a:spcPts val="0"/>
              </a:spcBef>
              <a:spcAft>
                <a:spcPts val="0"/>
              </a:spcAft>
              <a:buSzPts val="4800"/>
              <a:buNone/>
              <a:defRPr/>
            </a:lvl2pPr>
            <a:lvl3pPr lvl="2" algn="ctr">
              <a:spcBef>
                <a:spcPts val="0"/>
              </a:spcBef>
              <a:spcAft>
                <a:spcPts val="0"/>
              </a:spcAft>
              <a:buSzPts val="4800"/>
              <a:buNone/>
              <a:defRPr/>
            </a:lvl3pPr>
            <a:lvl4pPr lvl="3" algn="ctr">
              <a:spcBef>
                <a:spcPts val="0"/>
              </a:spcBef>
              <a:spcAft>
                <a:spcPts val="0"/>
              </a:spcAft>
              <a:buSzPts val="4800"/>
              <a:buNone/>
              <a:defRPr/>
            </a:lvl4pPr>
            <a:lvl5pPr lvl="4" algn="ctr">
              <a:spcBef>
                <a:spcPts val="0"/>
              </a:spcBef>
              <a:spcAft>
                <a:spcPts val="0"/>
              </a:spcAft>
              <a:buSzPts val="4800"/>
              <a:buNone/>
              <a:defRPr/>
            </a:lvl5pPr>
            <a:lvl6pPr lvl="5" algn="ctr">
              <a:spcBef>
                <a:spcPts val="0"/>
              </a:spcBef>
              <a:spcAft>
                <a:spcPts val="0"/>
              </a:spcAft>
              <a:buSzPts val="4800"/>
              <a:buNone/>
              <a:defRPr/>
            </a:lvl6pPr>
            <a:lvl7pPr lvl="6" algn="ctr">
              <a:spcBef>
                <a:spcPts val="0"/>
              </a:spcBef>
              <a:spcAft>
                <a:spcPts val="0"/>
              </a:spcAft>
              <a:buSzPts val="4800"/>
              <a:buNone/>
              <a:defRPr/>
            </a:lvl7pPr>
            <a:lvl8pPr lvl="7" algn="ctr">
              <a:spcBef>
                <a:spcPts val="0"/>
              </a:spcBef>
              <a:spcAft>
                <a:spcPts val="0"/>
              </a:spcAft>
              <a:buSzPts val="4800"/>
              <a:buNone/>
              <a:defRPr/>
            </a:lvl8pPr>
            <a:lvl9pPr lvl="8" algn="ctr">
              <a:spcBef>
                <a:spcPts val="0"/>
              </a:spcBef>
              <a:spcAft>
                <a:spcPts val="0"/>
              </a:spcAft>
              <a:buSzPts val="4800"/>
              <a:buNone/>
              <a:defRPr/>
            </a:lvl9pPr>
          </a:lstStyle>
          <a:p/>
        </p:txBody>
      </p:sp>
      <p:sp>
        <p:nvSpPr>
          <p:cNvPr id="28" name="Google Shape;28;gb199e5868a_0_69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gb199e5868a_0_694"/>
          <p:cNvSpPr/>
          <p:nvPr/>
        </p:nvSpPr>
        <p:spPr>
          <a:xfrm>
            <a:off x="-100" y="6727600"/>
            <a:ext cx="12192000" cy="1305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gb199e5868a_0_694"/>
          <p:cNvSpPr txBox="1"/>
          <p:nvPr>
            <p:ph type="title"/>
          </p:nvPr>
        </p:nvSpPr>
        <p:spPr>
          <a:xfrm>
            <a:off x="415600" y="593367"/>
            <a:ext cx="11360700" cy="943200"/>
          </a:xfrm>
          <a:prstGeom prst="rect">
            <a:avLst/>
          </a:prstGeom>
        </p:spPr>
        <p:txBody>
          <a:bodyPr anchorCtr="0" anchor="t" bIns="121900" lIns="121900" spcFirstLastPara="1" rIns="121900" wrap="square" tIns="12190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2" name="Google Shape;32;gb199e5868a_0_694"/>
          <p:cNvSpPr txBox="1"/>
          <p:nvPr>
            <p:ph idx="1" type="body"/>
          </p:nvPr>
        </p:nvSpPr>
        <p:spPr>
          <a:xfrm>
            <a:off x="415600" y="1688433"/>
            <a:ext cx="11360700" cy="4403700"/>
          </a:xfrm>
          <a:prstGeom prst="rect">
            <a:avLst/>
          </a:prstGeom>
        </p:spPr>
        <p:txBody>
          <a:bodyPr anchorCtr="0" anchor="t" bIns="121900" lIns="121900" spcFirstLastPara="1" rIns="121900" wrap="square" tIns="121900">
            <a:noAutofit/>
          </a:bodyPr>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33" name="Google Shape;33;gb199e5868a_0_69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gb199e5868a_0_699"/>
          <p:cNvSpPr txBox="1"/>
          <p:nvPr>
            <p:ph type="title"/>
          </p:nvPr>
        </p:nvSpPr>
        <p:spPr>
          <a:xfrm>
            <a:off x="415600" y="593367"/>
            <a:ext cx="11360700" cy="943200"/>
          </a:xfrm>
          <a:prstGeom prst="rect">
            <a:avLst/>
          </a:prstGeom>
        </p:spPr>
        <p:txBody>
          <a:bodyPr anchorCtr="0" anchor="t" bIns="121900" lIns="121900" spcFirstLastPara="1" rIns="121900" wrap="square" tIns="12190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6" name="Google Shape;36;gb199e5868a_0_699"/>
          <p:cNvSpPr txBox="1"/>
          <p:nvPr>
            <p:ph idx="1" type="body"/>
          </p:nvPr>
        </p:nvSpPr>
        <p:spPr>
          <a:xfrm>
            <a:off x="415600" y="1688233"/>
            <a:ext cx="5333100" cy="44037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7" name="Google Shape;37;gb199e5868a_0_699"/>
          <p:cNvSpPr txBox="1"/>
          <p:nvPr>
            <p:ph idx="2" type="body"/>
          </p:nvPr>
        </p:nvSpPr>
        <p:spPr>
          <a:xfrm>
            <a:off x="6443200" y="1688233"/>
            <a:ext cx="5333100" cy="44037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8" name="Google Shape;38;gb199e5868a_0_69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gb199e5868a_0_704"/>
          <p:cNvSpPr txBox="1"/>
          <p:nvPr>
            <p:ph type="title"/>
          </p:nvPr>
        </p:nvSpPr>
        <p:spPr>
          <a:xfrm>
            <a:off x="415600" y="593367"/>
            <a:ext cx="11360700" cy="943200"/>
          </a:xfrm>
          <a:prstGeom prst="rect">
            <a:avLst/>
          </a:prstGeom>
        </p:spPr>
        <p:txBody>
          <a:bodyPr anchorCtr="0" anchor="t" bIns="121900" lIns="121900" spcFirstLastPara="1" rIns="121900" wrap="square" tIns="12190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41" name="Google Shape;41;gb199e5868a_0_70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gb199e5868a_0_707"/>
          <p:cNvSpPr txBox="1"/>
          <p:nvPr>
            <p:ph type="title"/>
          </p:nvPr>
        </p:nvSpPr>
        <p:spPr>
          <a:xfrm>
            <a:off x="415600" y="740800"/>
            <a:ext cx="3744000" cy="1007700"/>
          </a:xfrm>
          <a:prstGeom prst="rect">
            <a:avLst/>
          </a:prstGeom>
        </p:spPr>
        <p:txBody>
          <a:bodyPr anchorCtr="0" anchor="b"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4" name="Google Shape;44;gb199e5868a_0_707"/>
          <p:cNvSpPr txBox="1"/>
          <p:nvPr>
            <p:ph idx="1" type="body"/>
          </p:nvPr>
        </p:nvSpPr>
        <p:spPr>
          <a:xfrm>
            <a:off x="415600" y="1852800"/>
            <a:ext cx="3744000" cy="42393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45" name="Google Shape;45;gb199e5868a_0_70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6" name="Shape 46"/>
        <p:cNvGrpSpPr/>
        <p:nvPr/>
      </p:nvGrpSpPr>
      <p:grpSpPr>
        <a:xfrm>
          <a:off x="0" y="0"/>
          <a:ext cx="0" cy="0"/>
          <a:chOff x="0" y="0"/>
          <a:chExt cx="0" cy="0"/>
        </a:xfrm>
      </p:grpSpPr>
      <p:sp>
        <p:nvSpPr>
          <p:cNvPr id="47" name="Google Shape;47;gb199e5868a_0_711"/>
          <p:cNvSpPr txBox="1"/>
          <p:nvPr>
            <p:ph type="title"/>
          </p:nvPr>
        </p:nvSpPr>
        <p:spPr>
          <a:xfrm>
            <a:off x="653667" y="701800"/>
            <a:ext cx="7484700" cy="5454300"/>
          </a:xfrm>
          <a:prstGeom prst="rect">
            <a:avLst/>
          </a:prstGeom>
        </p:spPr>
        <p:txBody>
          <a:bodyPr anchorCtr="0" anchor="ctr" bIns="121900" lIns="121900" spcFirstLastPara="1" rIns="121900" wrap="square" tIns="121900">
            <a:noAutofit/>
          </a:bodyPr>
          <a:lstStyle>
            <a:lvl1pPr lvl="0">
              <a:spcBef>
                <a:spcPts val="0"/>
              </a:spcBef>
              <a:spcAft>
                <a:spcPts val="0"/>
              </a:spcAft>
              <a:buClr>
                <a:schemeClr val="dk2"/>
              </a:buClr>
              <a:buSzPts val="7200"/>
              <a:buNone/>
              <a:defRPr b="0" sz="7200">
                <a:solidFill>
                  <a:schemeClr val="dk2"/>
                </a:solidFill>
              </a:defRPr>
            </a:lvl1pPr>
            <a:lvl2pPr lvl="1">
              <a:spcBef>
                <a:spcPts val="0"/>
              </a:spcBef>
              <a:spcAft>
                <a:spcPts val="0"/>
              </a:spcAft>
              <a:buClr>
                <a:schemeClr val="dk2"/>
              </a:buClr>
              <a:buSzPts val="7200"/>
              <a:buNone/>
              <a:defRPr b="0" sz="7200">
                <a:solidFill>
                  <a:schemeClr val="dk2"/>
                </a:solidFill>
              </a:defRPr>
            </a:lvl2pPr>
            <a:lvl3pPr lvl="2">
              <a:spcBef>
                <a:spcPts val="0"/>
              </a:spcBef>
              <a:spcAft>
                <a:spcPts val="0"/>
              </a:spcAft>
              <a:buClr>
                <a:schemeClr val="dk2"/>
              </a:buClr>
              <a:buSzPts val="7200"/>
              <a:buNone/>
              <a:defRPr b="0" sz="7200">
                <a:solidFill>
                  <a:schemeClr val="dk2"/>
                </a:solidFill>
              </a:defRPr>
            </a:lvl3pPr>
            <a:lvl4pPr lvl="3">
              <a:spcBef>
                <a:spcPts val="0"/>
              </a:spcBef>
              <a:spcAft>
                <a:spcPts val="0"/>
              </a:spcAft>
              <a:buClr>
                <a:schemeClr val="dk2"/>
              </a:buClr>
              <a:buSzPts val="7200"/>
              <a:buNone/>
              <a:defRPr b="0" sz="7200">
                <a:solidFill>
                  <a:schemeClr val="dk2"/>
                </a:solidFill>
              </a:defRPr>
            </a:lvl4pPr>
            <a:lvl5pPr lvl="4">
              <a:spcBef>
                <a:spcPts val="0"/>
              </a:spcBef>
              <a:spcAft>
                <a:spcPts val="0"/>
              </a:spcAft>
              <a:buClr>
                <a:schemeClr val="dk2"/>
              </a:buClr>
              <a:buSzPts val="7200"/>
              <a:buNone/>
              <a:defRPr b="0" sz="7200">
                <a:solidFill>
                  <a:schemeClr val="dk2"/>
                </a:solidFill>
              </a:defRPr>
            </a:lvl5pPr>
            <a:lvl6pPr lvl="5">
              <a:spcBef>
                <a:spcPts val="0"/>
              </a:spcBef>
              <a:spcAft>
                <a:spcPts val="0"/>
              </a:spcAft>
              <a:buClr>
                <a:schemeClr val="dk2"/>
              </a:buClr>
              <a:buSzPts val="7200"/>
              <a:buNone/>
              <a:defRPr b="0" sz="7200">
                <a:solidFill>
                  <a:schemeClr val="dk2"/>
                </a:solidFill>
              </a:defRPr>
            </a:lvl6pPr>
            <a:lvl7pPr lvl="6">
              <a:spcBef>
                <a:spcPts val="0"/>
              </a:spcBef>
              <a:spcAft>
                <a:spcPts val="0"/>
              </a:spcAft>
              <a:buClr>
                <a:schemeClr val="dk2"/>
              </a:buClr>
              <a:buSzPts val="7200"/>
              <a:buNone/>
              <a:defRPr b="0" sz="7200">
                <a:solidFill>
                  <a:schemeClr val="dk2"/>
                </a:solidFill>
              </a:defRPr>
            </a:lvl7pPr>
            <a:lvl8pPr lvl="7">
              <a:spcBef>
                <a:spcPts val="0"/>
              </a:spcBef>
              <a:spcAft>
                <a:spcPts val="0"/>
              </a:spcAft>
              <a:buClr>
                <a:schemeClr val="dk2"/>
              </a:buClr>
              <a:buSzPts val="7200"/>
              <a:buNone/>
              <a:defRPr b="0" sz="7200">
                <a:solidFill>
                  <a:schemeClr val="dk2"/>
                </a:solidFill>
              </a:defRPr>
            </a:lvl8pPr>
            <a:lvl9pPr lvl="8">
              <a:spcBef>
                <a:spcPts val="0"/>
              </a:spcBef>
              <a:spcAft>
                <a:spcPts val="0"/>
              </a:spcAft>
              <a:buClr>
                <a:schemeClr val="dk2"/>
              </a:buClr>
              <a:buSzPts val="7200"/>
              <a:buNone/>
              <a:defRPr b="0" sz="7200">
                <a:solidFill>
                  <a:schemeClr val="dk2"/>
                </a:solidFill>
              </a:defRPr>
            </a:lvl9pPr>
          </a:lstStyle>
          <a:p/>
        </p:txBody>
      </p:sp>
      <p:sp>
        <p:nvSpPr>
          <p:cNvPr id="48" name="Google Shape;48;gb199e5868a_0_7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 name="Shape 49"/>
        <p:cNvGrpSpPr/>
        <p:nvPr/>
      </p:nvGrpSpPr>
      <p:grpSpPr>
        <a:xfrm>
          <a:off x="0" y="0"/>
          <a:ext cx="0" cy="0"/>
          <a:chOff x="0" y="0"/>
          <a:chExt cx="0" cy="0"/>
        </a:xfrm>
      </p:grpSpPr>
      <p:sp>
        <p:nvSpPr>
          <p:cNvPr id="50" name="Google Shape;50;gb199e5868a_0_714"/>
          <p:cNvSpPr/>
          <p:nvPr/>
        </p:nvSpPr>
        <p:spPr>
          <a:xfrm>
            <a:off x="6096000" y="0"/>
            <a:ext cx="6096000" cy="68580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51" name="Google Shape;51;gb199e5868a_0_714"/>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52" name="Google Shape;52;gb199e5868a_0_714"/>
          <p:cNvSpPr txBox="1"/>
          <p:nvPr>
            <p:ph type="title"/>
          </p:nvPr>
        </p:nvSpPr>
        <p:spPr>
          <a:xfrm>
            <a:off x="354000" y="1386233"/>
            <a:ext cx="5393700" cy="22344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53" name="Google Shape;53;gb199e5868a_0_714"/>
          <p:cNvSpPr txBox="1"/>
          <p:nvPr>
            <p:ph idx="1" type="subTitle"/>
          </p:nvPr>
        </p:nvSpPr>
        <p:spPr>
          <a:xfrm>
            <a:off x="354000" y="3635833"/>
            <a:ext cx="5393700" cy="16467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4" name="Google Shape;54;gb199e5868a_0_714"/>
          <p:cNvSpPr txBox="1"/>
          <p:nvPr>
            <p:ph idx="2" type="body"/>
          </p:nvPr>
        </p:nvSpPr>
        <p:spPr>
          <a:xfrm>
            <a:off x="6586000" y="965600"/>
            <a:ext cx="5115900" cy="4926900"/>
          </a:xfrm>
          <a:prstGeom prst="rect">
            <a:avLst/>
          </a:prstGeom>
        </p:spPr>
        <p:txBody>
          <a:bodyPr anchorCtr="0" anchor="ctr" bIns="121900" lIns="121900" spcFirstLastPara="1" rIns="121900" wrap="square" tIns="121900">
            <a:no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2100"/>
              </a:spcBef>
              <a:spcAft>
                <a:spcPts val="0"/>
              </a:spcAft>
              <a:buClr>
                <a:schemeClr val="lt1"/>
              </a:buClr>
              <a:buSzPts val="1900"/>
              <a:buChar char="○"/>
              <a:defRPr>
                <a:solidFill>
                  <a:schemeClr val="lt1"/>
                </a:solidFill>
              </a:defRPr>
            </a:lvl2pPr>
            <a:lvl3pPr indent="-349250" lvl="2" marL="1371600">
              <a:spcBef>
                <a:spcPts val="2100"/>
              </a:spcBef>
              <a:spcAft>
                <a:spcPts val="0"/>
              </a:spcAft>
              <a:buClr>
                <a:schemeClr val="lt1"/>
              </a:buClr>
              <a:buSzPts val="1900"/>
              <a:buChar char="■"/>
              <a:defRPr>
                <a:solidFill>
                  <a:schemeClr val="lt1"/>
                </a:solidFill>
              </a:defRPr>
            </a:lvl3pPr>
            <a:lvl4pPr indent="-349250" lvl="3" marL="1828800">
              <a:spcBef>
                <a:spcPts val="2100"/>
              </a:spcBef>
              <a:spcAft>
                <a:spcPts val="0"/>
              </a:spcAft>
              <a:buClr>
                <a:schemeClr val="lt1"/>
              </a:buClr>
              <a:buSzPts val="1900"/>
              <a:buChar char="●"/>
              <a:defRPr>
                <a:solidFill>
                  <a:schemeClr val="lt1"/>
                </a:solidFill>
              </a:defRPr>
            </a:lvl4pPr>
            <a:lvl5pPr indent="-349250" lvl="4" marL="2286000">
              <a:spcBef>
                <a:spcPts val="2100"/>
              </a:spcBef>
              <a:spcAft>
                <a:spcPts val="0"/>
              </a:spcAft>
              <a:buClr>
                <a:schemeClr val="lt1"/>
              </a:buClr>
              <a:buSzPts val="1900"/>
              <a:buChar char="○"/>
              <a:defRPr>
                <a:solidFill>
                  <a:schemeClr val="lt1"/>
                </a:solidFill>
              </a:defRPr>
            </a:lvl5pPr>
            <a:lvl6pPr indent="-349250" lvl="5" marL="2743200">
              <a:spcBef>
                <a:spcPts val="2100"/>
              </a:spcBef>
              <a:spcAft>
                <a:spcPts val="0"/>
              </a:spcAft>
              <a:buClr>
                <a:schemeClr val="lt1"/>
              </a:buClr>
              <a:buSzPts val="1900"/>
              <a:buChar char="■"/>
              <a:defRPr>
                <a:solidFill>
                  <a:schemeClr val="lt1"/>
                </a:solidFill>
              </a:defRPr>
            </a:lvl6pPr>
            <a:lvl7pPr indent="-349250" lvl="6" marL="3200400">
              <a:spcBef>
                <a:spcPts val="2100"/>
              </a:spcBef>
              <a:spcAft>
                <a:spcPts val="0"/>
              </a:spcAft>
              <a:buClr>
                <a:schemeClr val="lt1"/>
              </a:buClr>
              <a:buSzPts val="1900"/>
              <a:buChar char="●"/>
              <a:defRPr>
                <a:solidFill>
                  <a:schemeClr val="lt1"/>
                </a:solidFill>
              </a:defRPr>
            </a:lvl7pPr>
            <a:lvl8pPr indent="-349250" lvl="7" marL="3657600">
              <a:spcBef>
                <a:spcPts val="2100"/>
              </a:spcBef>
              <a:spcAft>
                <a:spcPts val="0"/>
              </a:spcAft>
              <a:buClr>
                <a:schemeClr val="lt1"/>
              </a:buClr>
              <a:buSzPts val="1900"/>
              <a:buChar char="○"/>
              <a:defRPr>
                <a:solidFill>
                  <a:schemeClr val="lt1"/>
                </a:solidFill>
              </a:defRPr>
            </a:lvl8pPr>
            <a:lvl9pPr indent="-349250" lvl="8" marL="4114800">
              <a:spcBef>
                <a:spcPts val="2100"/>
              </a:spcBef>
              <a:spcAft>
                <a:spcPts val="2100"/>
              </a:spcAft>
              <a:buClr>
                <a:schemeClr val="lt1"/>
              </a:buClr>
              <a:buSzPts val="1900"/>
              <a:buChar char="■"/>
              <a:defRPr>
                <a:solidFill>
                  <a:schemeClr val="lt1"/>
                </a:solidFill>
              </a:defRPr>
            </a:lvl9pPr>
          </a:lstStyle>
          <a:p/>
        </p:txBody>
      </p:sp>
      <p:sp>
        <p:nvSpPr>
          <p:cNvPr id="55" name="Google Shape;55;gb199e5868a_0_71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gb199e5868a_0_721"/>
          <p:cNvSpPr txBox="1"/>
          <p:nvPr>
            <p:ph idx="1" type="body"/>
          </p:nvPr>
        </p:nvSpPr>
        <p:spPr>
          <a:xfrm>
            <a:off x="415600" y="5640967"/>
            <a:ext cx="7998300" cy="7983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3200"/>
              <a:buFont typeface="PT Sans Narrow"/>
              <a:buNone/>
              <a:defRPr sz="3200">
                <a:latin typeface="PT Sans Narrow"/>
                <a:ea typeface="PT Sans Narrow"/>
                <a:cs typeface="PT Sans Narrow"/>
                <a:sym typeface="PT Sans Narrow"/>
              </a:defRPr>
            </a:lvl1pPr>
          </a:lstStyle>
          <a:p/>
        </p:txBody>
      </p:sp>
      <p:sp>
        <p:nvSpPr>
          <p:cNvPr id="58" name="Google Shape;58;gb199e5868a_0_72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9" name="Shape 9"/>
        <p:cNvGrpSpPr/>
        <p:nvPr/>
      </p:nvGrpSpPr>
      <p:grpSpPr>
        <a:xfrm>
          <a:off x="0" y="0"/>
          <a:ext cx="0" cy="0"/>
          <a:chOff x="0" y="0"/>
          <a:chExt cx="0" cy="0"/>
        </a:xfrm>
      </p:grpSpPr>
      <p:sp>
        <p:nvSpPr>
          <p:cNvPr id="10" name="Google Shape;10;gb199e5868a_0_674"/>
          <p:cNvSpPr txBox="1"/>
          <p:nvPr>
            <p:ph type="title"/>
          </p:nvPr>
        </p:nvSpPr>
        <p:spPr>
          <a:xfrm>
            <a:off x="415600" y="593367"/>
            <a:ext cx="11360700" cy="9432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9pPr>
          </a:lstStyle>
          <a:p/>
        </p:txBody>
      </p:sp>
      <p:sp>
        <p:nvSpPr>
          <p:cNvPr id="11" name="Google Shape;11;gb199e5868a_0_674"/>
          <p:cNvSpPr txBox="1"/>
          <p:nvPr>
            <p:ph idx="1" type="body"/>
          </p:nvPr>
        </p:nvSpPr>
        <p:spPr>
          <a:xfrm>
            <a:off x="415600" y="1688433"/>
            <a:ext cx="11360700" cy="4403700"/>
          </a:xfrm>
          <a:prstGeom prst="rect">
            <a:avLst/>
          </a:prstGeom>
          <a:noFill/>
          <a:ln>
            <a:noFill/>
          </a:ln>
        </p:spPr>
        <p:txBody>
          <a:bodyPr anchorCtr="0" anchor="t" bIns="121900" lIns="121900" spcFirstLastPara="1" rIns="121900" wrap="square" tIns="121900">
            <a:noAutofit/>
          </a:bodyPr>
          <a:lstStyle>
            <a:lvl1pPr indent="-381000" lvl="0" marL="457200">
              <a:lnSpc>
                <a:spcPct val="115000"/>
              </a:lnSpc>
              <a:spcBef>
                <a:spcPts val="0"/>
              </a:spcBef>
              <a:spcAft>
                <a:spcPts val="0"/>
              </a:spcAft>
              <a:buClr>
                <a:schemeClr val="dk2"/>
              </a:buClr>
              <a:buSzPts val="2400"/>
              <a:buFont typeface="Open Sans"/>
              <a:buChar char="●"/>
              <a:defRPr sz="2400">
                <a:solidFill>
                  <a:schemeClr val="dk2"/>
                </a:solidFill>
                <a:latin typeface="Open Sans"/>
                <a:ea typeface="Open Sans"/>
                <a:cs typeface="Open Sans"/>
                <a:sym typeface="Open Sans"/>
              </a:defRPr>
            </a:lvl1pPr>
            <a:lvl2pPr indent="-349250" lvl="1" marL="9144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2pPr>
            <a:lvl3pPr indent="-349250" lvl="2" marL="13716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3pPr>
            <a:lvl4pPr indent="-349250" lvl="3" marL="18288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4pPr>
            <a:lvl5pPr indent="-349250" lvl="4" marL="22860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5pPr>
            <a:lvl6pPr indent="-349250" lvl="5" marL="27432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6pPr>
            <a:lvl7pPr indent="-349250" lvl="6" marL="32004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7pPr>
            <a:lvl8pPr indent="-349250" lvl="7" marL="36576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8pPr>
            <a:lvl9pPr indent="-349250" lvl="8" marL="4114800">
              <a:lnSpc>
                <a:spcPct val="115000"/>
              </a:lnSpc>
              <a:spcBef>
                <a:spcPts val="2100"/>
              </a:spcBef>
              <a:spcAft>
                <a:spcPts val="2100"/>
              </a:spcAft>
              <a:buClr>
                <a:schemeClr val="dk2"/>
              </a:buClr>
              <a:buSzPts val="1900"/>
              <a:buFont typeface="Open Sans"/>
              <a:buChar char="■"/>
              <a:defRPr sz="1900">
                <a:solidFill>
                  <a:schemeClr val="dk2"/>
                </a:solidFill>
                <a:latin typeface="Open Sans"/>
                <a:ea typeface="Open Sans"/>
                <a:cs typeface="Open Sans"/>
                <a:sym typeface="Open Sans"/>
              </a:defRPr>
            </a:lvl9pPr>
          </a:lstStyle>
          <a:p/>
        </p:txBody>
      </p:sp>
      <p:sp>
        <p:nvSpPr>
          <p:cNvPr id="12" name="Google Shape;12;gb199e5868a_0_67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latin typeface="Open Sans"/>
                <a:ea typeface="Open Sans"/>
                <a:cs typeface="Open Sans"/>
                <a:sym typeface="Open Sans"/>
              </a:defRPr>
            </a:lvl1pPr>
            <a:lvl2pPr lvl="1" algn="r">
              <a:buNone/>
              <a:defRPr sz="1300">
                <a:solidFill>
                  <a:schemeClr val="dk2"/>
                </a:solidFill>
                <a:latin typeface="Open Sans"/>
                <a:ea typeface="Open Sans"/>
                <a:cs typeface="Open Sans"/>
                <a:sym typeface="Open Sans"/>
              </a:defRPr>
            </a:lvl2pPr>
            <a:lvl3pPr lvl="2" algn="r">
              <a:buNone/>
              <a:defRPr sz="1300">
                <a:solidFill>
                  <a:schemeClr val="dk2"/>
                </a:solidFill>
                <a:latin typeface="Open Sans"/>
                <a:ea typeface="Open Sans"/>
                <a:cs typeface="Open Sans"/>
                <a:sym typeface="Open Sans"/>
              </a:defRPr>
            </a:lvl3pPr>
            <a:lvl4pPr lvl="3" algn="r">
              <a:buNone/>
              <a:defRPr sz="1300">
                <a:solidFill>
                  <a:schemeClr val="dk2"/>
                </a:solidFill>
                <a:latin typeface="Open Sans"/>
                <a:ea typeface="Open Sans"/>
                <a:cs typeface="Open Sans"/>
                <a:sym typeface="Open Sans"/>
              </a:defRPr>
            </a:lvl4pPr>
            <a:lvl5pPr lvl="4" algn="r">
              <a:buNone/>
              <a:defRPr sz="1300">
                <a:solidFill>
                  <a:schemeClr val="dk2"/>
                </a:solidFill>
                <a:latin typeface="Open Sans"/>
                <a:ea typeface="Open Sans"/>
                <a:cs typeface="Open Sans"/>
                <a:sym typeface="Open Sans"/>
              </a:defRPr>
            </a:lvl5pPr>
            <a:lvl6pPr lvl="5" algn="r">
              <a:buNone/>
              <a:defRPr sz="1300">
                <a:solidFill>
                  <a:schemeClr val="dk2"/>
                </a:solidFill>
                <a:latin typeface="Open Sans"/>
                <a:ea typeface="Open Sans"/>
                <a:cs typeface="Open Sans"/>
                <a:sym typeface="Open Sans"/>
              </a:defRPr>
            </a:lvl6pPr>
            <a:lvl7pPr lvl="6" algn="r">
              <a:buNone/>
              <a:defRPr sz="1300">
                <a:solidFill>
                  <a:schemeClr val="dk2"/>
                </a:solidFill>
                <a:latin typeface="Open Sans"/>
                <a:ea typeface="Open Sans"/>
                <a:cs typeface="Open Sans"/>
                <a:sym typeface="Open Sans"/>
              </a:defRPr>
            </a:lvl7pPr>
            <a:lvl8pPr lvl="7" algn="r">
              <a:buNone/>
              <a:defRPr sz="1300">
                <a:solidFill>
                  <a:schemeClr val="dk2"/>
                </a:solidFill>
                <a:latin typeface="Open Sans"/>
                <a:ea typeface="Open Sans"/>
                <a:cs typeface="Open Sans"/>
                <a:sym typeface="Open Sans"/>
              </a:defRPr>
            </a:lvl8pPr>
            <a:lvl9pPr lvl="8" algn="r">
              <a:buNone/>
              <a:defRPr sz="13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hyperlink" Target="https://onnx.ai/index.html" TargetMode="External"/><Relationship Id="rId4" Type="http://schemas.openxmlformats.org/officeDocument/2006/relationships/hyperlink" Target="https://onnx.ai/get-started.html" TargetMode="External"/><Relationship Id="rId5" Type="http://schemas.openxmlformats.org/officeDocument/2006/relationships/hyperlink" Target="https://github.com/onnx/onnx/blob/master/docs/ONNXIFI.m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s://github.com/Jaram021/Onnx_examples" TargetMode="External"/><Relationship Id="rId4" Type="http://schemas.openxmlformats.org/officeDocument/2006/relationships/hyperlink" Target="https://github.com/Jaram021/Onnx_exampl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
          <p:cNvSpPr txBox="1"/>
          <p:nvPr>
            <p:ph type="ctrTitle"/>
          </p:nvPr>
        </p:nvSpPr>
        <p:spPr>
          <a:xfrm>
            <a:off x="1524000" y="2235138"/>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320"/>
              <a:buFont typeface="Calibri"/>
              <a:buNone/>
            </a:pPr>
            <a:r>
              <a:rPr lang="en-US" sz="4020"/>
              <a:t>CS478 Assignment4</a:t>
            </a:r>
            <a:endParaRPr sz="4020"/>
          </a:p>
          <a:p>
            <a:pPr indent="0" lvl="0" marL="0" rtl="0" algn="ctr">
              <a:lnSpc>
                <a:spcPct val="90000"/>
              </a:lnSpc>
              <a:spcBef>
                <a:spcPts val="0"/>
              </a:spcBef>
              <a:spcAft>
                <a:spcPts val="0"/>
              </a:spcAft>
              <a:buClr>
                <a:schemeClr val="dk1"/>
              </a:buClr>
              <a:buSzPts val="4320"/>
              <a:buFont typeface="Calibri"/>
              <a:buNone/>
            </a:pPr>
            <a:r>
              <a:t/>
            </a:r>
            <a:endParaRPr sz="4320"/>
          </a:p>
          <a:p>
            <a:pPr indent="0" lvl="0" marL="0" rtl="0" algn="ctr">
              <a:lnSpc>
                <a:spcPct val="90000"/>
              </a:lnSpc>
              <a:spcBef>
                <a:spcPts val="0"/>
              </a:spcBef>
              <a:spcAft>
                <a:spcPts val="0"/>
              </a:spcAft>
              <a:buClr>
                <a:schemeClr val="dk1"/>
              </a:buClr>
              <a:buSzPts val="4320"/>
              <a:buFont typeface="Calibri"/>
              <a:buNone/>
            </a:pPr>
            <a:r>
              <a:rPr lang="en-US" sz="4820"/>
              <a:t>ONNX</a:t>
            </a:r>
            <a:br>
              <a:rPr lang="en-US" sz="4320"/>
            </a:br>
            <a:br>
              <a:rPr lang="en-US" sz="2880"/>
            </a:br>
            <a:r>
              <a:rPr lang="en-US" sz="4320"/>
              <a:t> </a:t>
            </a:r>
            <a:endParaRPr/>
          </a:p>
        </p:txBody>
      </p:sp>
      <p:sp>
        <p:nvSpPr>
          <p:cNvPr id="77" name="Google Shape;77;p1"/>
          <p:cNvSpPr txBox="1"/>
          <p:nvPr>
            <p:ph idx="1" type="subTitle"/>
          </p:nvPr>
        </p:nvSpPr>
        <p:spPr>
          <a:xfrm>
            <a:off x="1524000" y="3602038"/>
            <a:ext cx="9144000" cy="22143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3200"/>
              <a:buNone/>
            </a:pPr>
            <a:r>
              <a:rPr lang="en-US" sz="3200"/>
              <a:t>Dec 15</a:t>
            </a:r>
            <a:r>
              <a:rPr baseline="30000" lang="en-US" sz="3200"/>
              <a:t>th</a:t>
            </a:r>
            <a:r>
              <a:rPr lang="en-US" sz="3200"/>
              <a:t>,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a90ae6b16a_3_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Machine Learning Aspects- Model and </a:t>
            </a:r>
            <a:r>
              <a:rPr lang="en-US"/>
              <a:t>Training</a:t>
            </a:r>
            <a:r>
              <a:rPr lang="en-US"/>
              <a:t> </a:t>
            </a:r>
            <a:endParaRPr/>
          </a:p>
        </p:txBody>
      </p:sp>
      <p:sp>
        <p:nvSpPr>
          <p:cNvPr descr="FloydHub" id="142" name="Google Shape;142;ga90ae6b16a_3_7"/>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 name="Google Shape;143;ga90ae6b16a_3_7"/>
          <p:cNvSpPr txBox="1"/>
          <p:nvPr>
            <p:ph idx="1" type="body"/>
          </p:nvPr>
        </p:nvSpPr>
        <p:spPr>
          <a:xfrm>
            <a:off x="838200" y="1611311"/>
            <a:ext cx="11025600" cy="50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t/>
            </a:r>
            <a:endParaRPr sz="1900">
              <a:solidFill>
                <a:srgbClr val="666666"/>
              </a:solidFill>
              <a:latin typeface="Arial"/>
              <a:ea typeface="Arial"/>
              <a:cs typeface="Arial"/>
              <a:sym typeface="Arial"/>
            </a:endParaRPr>
          </a:p>
          <a:p>
            <a:pPr indent="-361950" lvl="0" marL="457200" rtl="0" algn="just">
              <a:lnSpc>
                <a:spcPct val="100000"/>
              </a:lnSpc>
              <a:spcBef>
                <a:spcPts val="0"/>
              </a:spcBef>
              <a:spcAft>
                <a:spcPts val="0"/>
              </a:spcAft>
              <a:buClr>
                <a:schemeClr val="accent1"/>
              </a:buClr>
              <a:buSzPts val="2100"/>
              <a:buFont typeface="Arial"/>
              <a:buChar char="●"/>
            </a:pPr>
            <a:r>
              <a:rPr lang="en-US" sz="2100">
                <a:solidFill>
                  <a:schemeClr val="accent1"/>
                </a:solidFill>
                <a:latin typeface="Arial"/>
                <a:ea typeface="Arial"/>
                <a:cs typeface="Arial"/>
                <a:sym typeface="Arial"/>
              </a:rPr>
              <a:t>ONNX Model Zoo</a:t>
            </a:r>
            <a:endParaRPr sz="2100">
              <a:solidFill>
                <a:schemeClr val="accent1"/>
              </a:solidFill>
              <a:latin typeface="Arial"/>
              <a:ea typeface="Arial"/>
              <a:cs typeface="Arial"/>
              <a:sym typeface="Arial"/>
            </a:endParaRPr>
          </a:p>
          <a:p>
            <a:pPr indent="0" lvl="0" marL="457200" rtl="0" algn="just">
              <a:lnSpc>
                <a:spcPct val="100000"/>
              </a:lnSpc>
              <a:spcBef>
                <a:spcPts val="600"/>
              </a:spcBef>
              <a:spcAft>
                <a:spcPts val="0"/>
              </a:spcAft>
              <a:buNone/>
            </a:pPr>
            <a:r>
              <a:rPr lang="en-US" sz="2100">
                <a:solidFill>
                  <a:srgbClr val="666666"/>
                </a:solidFill>
                <a:latin typeface="Arial"/>
                <a:ea typeface="Arial"/>
                <a:cs typeface="Arial"/>
                <a:sym typeface="Arial"/>
              </a:rPr>
              <a:t>This contains several Pre-trained ONNX models for different types of tasks.The developer can download a version that is supported by Windows ML.</a:t>
            </a:r>
            <a:endParaRPr sz="2100">
              <a:solidFill>
                <a:srgbClr val="666666"/>
              </a:solidFill>
              <a:latin typeface="Arial"/>
              <a:ea typeface="Arial"/>
              <a:cs typeface="Arial"/>
              <a:sym typeface="Arial"/>
            </a:endParaRPr>
          </a:p>
          <a:p>
            <a:pPr indent="0" lvl="0" marL="457200" rtl="0" algn="just">
              <a:lnSpc>
                <a:spcPct val="100000"/>
              </a:lnSpc>
              <a:spcBef>
                <a:spcPts val="600"/>
              </a:spcBef>
              <a:spcAft>
                <a:spcPts val="0"/>
              </a:spcAft>
              <a:buNone/>
            </a:pPr>
            <a:r>
              <a:t/>
            </a:r>
            <a:endParaRPr sz="2100">
              <a:solidFill>
                <a:srgbClr val="666666"/>
              </a:solidFill>
              <a:latin typeface="Arial"/>
              <a:ea typeface="Arial"/>
              <a:cs typeface="Arial"/>
              <a:sym typeface="Arial"/>
            </a:endParaRPr>
          </a:p>
          <a:p>
            <a:pPr indent="-361950" lvl="0" marL="457200" rtl="0" algn="just">
              <a:lnSpc>
                <a:spcPct val="100000"/>
              </a:lnSpc>
              <a:spcBef>
                <a:spcPts val="600"/>
              </a:spcBef>
              <a:spcAft>
                <a:spcPts val="0"/>
              </a:spcAft>
              <a:buClr>
                <a:schemeClr val="accent1"/>
              </a:buClr>
              <a:buSzPts val="2100"/>
              <a:buFont typeface="Arial"/>
              <a:buChar char="●"/>
            </a:pPr>
            <a:r>
              <a:rPr lang="en-US" sz="2100">
                <a:solidFill>
                  <a:schemeClr val="accent1"/>
                </a:solidFill>
                <a:latin typeface="Arial"/>
                <a:ea typeface="Arial"/>
                <a:cs typeface="Arial"/>
                <a:sym typeface="Arial"/>
              </a:rPr>
              <a:t>Native export from ML training frameworks</a:t>
            </a:r>
            <a:endParaRPr sz="2100">
              <a:solidFill>
                <a:schemeClr val="accent1"/>
              </a:solidFill>
              <a:latin typeface="Arial"/>
              <a:ea typeface="Arial"/>
              <a:cs typeface="Arial"/>
              <a:sym typeface="Arial"/>
            </a:endParaRPr>
          </a:p>
          <a:p>
            <a:pPr indent="0" lvl="0" marL="457200" rtl="0" algn="just">
              <a:lnSpc>
                <a:spcPct val="100000"/>
              </a:lnSpc>
              <a:spcBef>
                <a:spcPts val="600"/>
              </a:spcBef>
              <a:spcAft>
                <a:spcPts val="0"/>
              </a:spcAft>
              <a:buNone/>
            </a:pPr>
            <a:r>
              <a:t/>
            </a:r>
            <a:endParaRPr sz="2100">
              <a:solidFill>
                <a:srgbClr val="666666"/>
              </a:solidFill>
              <a:latin typeface="Arial"/>
              <a:ea typeface="Arial"/>
              <a:cs typeface="Arial"/>
              <a:sym typeface="Arial"/>
            </a:endParaRPr>
          </a:p>
          <a:p>
            <a:pPr indent="-361950" lvl="0" marL="971550" rtl="0" algn="just">
              <a:lnSpc>
                <a:spcPct val="100000"/>
              </a:lnSpc>
              <a:spcBef>
                <a:spcPts val="600"/>
              </a:spcBef>
              <a:spcAft>
                <a:spcPts val="0"/>
              </a:spcAft>
              <a:buClr>
                <a:srgbClr val="666666"/>
              </a:buClr>
              <a:buSzPts val="2100"/>
              <a:buFont typeface="Arial"/>
              <a:buChar char="❏"/>
            </a:pPr>
            <a:r>
              <a:rPr lang="en-US" sz="2100">
                <a:solidFill>
                  <a:srgbClr val="666666"/>
                </a:solidFill>
                <a:latin typeface="Arial"/>
                <a:ea typeface="Arial"/>
                <a:cs typeface="Arial"/>
                <a:sym typeface="Arial"/>
              </a:rPr>
              <a:t>Several training frameworks support native export functionality to ONNX, like Chainer, Caffee2, and PyTorch, allowing you to save your trained model to specific versions of the ONNX format. </a:t>
            </a:r>
            <a:endParaRPr sz="2100">
              <a:solidFill>
                <a:srgbClr val="666666"/>
              </a:solidFill>
              <a:latin typeface="Arial"/>
              <a:ea typeface="Arial"/>
              <a:cs typeface="Arial"/>
              <a:sym typeface="Arial"/>
            </a:endParaRPr>
          </a:p>
          <a:p>
            <a:pPr indent="-361950" lvl="0" marL="971550" rtl="0" algn="just">
              <a:lnSpc>
                <a:spcPct val="100000"/>
              </a:lnSpc>
              <a:spcBef>
                <a:spcPts val="0"/>
              </a:spcBef>
              <a:spcAft>
                <a:spcPts val="0"/>
              </a:spcAft>
              <a:buClr>
                <a:srgbClr val="666666"/>
              </a:buClr>
              <a:buSzPts val="2100"/>
              <a:buFont typeface="Arial"/>
              <a:buChar char="❏"/>
            </a:pPr>
            <a:r>
              <a:rPr lang="en-US" sz="2100">
                <a:solidFill>
                  <a:srgbClr val="666666"/>
                </a:solidFill>
                <a:latin typeface="Arial"/>
                <a:ea typeface="Arial"/>
                <a:cs typeface="Arial"/>
                <a:sym typeface="Arial"/>
              </a:rPr>
              <a:t>In addition, services such as Azure Machine Learning and Azure Custom Vision also provide native ONNX export.</a:t>
            </a:r>
            <a:endParaRPr sz="2100">
              <a:solidFill>
                <a:srgbClr val="666666"/>
              </a:solidFill>
              <a:latin typeface="Arial"/>
              <a:ea typeface="Arial"/>
              <a:cs typeface="Arial"/>
              <a:sym typeface="Arial"/>
            </a:endParaRPr>
          </a:p>
          <a:p>
            <a:pPr indent="0" lvl="0" marL="0" rtl="0" algn="just">
              <a:lnSpc>
                <a:spcPct val="100000"/>
              </a:lnSpc>
              <a:spcBef>
                <a:spcPts val="600"/>
              </a:spcBef>
              <a:spcAft>
                <a:spcPts val="0"/>
              </a:spcAft>
              <a:buNone/>
            </a:pPr>
            <a:r>
              <a:t/>
            </a:r>
            <a:endParaRPr sz="2100">
              <a:solidFill>
                <a:srgbClr val="666666"/>
              </a:solidFill>
              <a:latin typeface="Arial"/>
              <a:ea typeface="Arial"/>
              <a:cs typeface="Arial"/>
              <a:sym typeface="Arial"/>
            </a:endParaRPr>
          </a:p>
          <a:p>
            <a:pPr indent="0" lvl="1" marL="457200" rtl="0" algn="l">
              <a:lnSpc>
                <a:spcPct val="90000"/>
              </a:lnSpc>
              <a:spcBef>
                <a:spcPts val="600"/>
              </a:spcBef>
              <a:spcAft>
                <a:spcPts val="2100"/>
              </a:spcAft>
              <a:buClr>
                <a:schemeClr val="dk1"/>
              </a:buClr>
              <a:buSzPts val="2800"/>
              <a:buNone/>
            </a:pPr>
            <a:r>
              <a:t/>
            </a:r>
            <a:endParaRPr sz="3100">
              <a:solidFill>
                <a:srgbClr val="66666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a90ae6b16a_3_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Machine Learning Aspects- Model and Training </a:t>
            </a:r>
            <a:endParaRPr/>
          </a:p>
        </p:txBody>
      </p:sp>
      <p:sp>
        <p:nvSpPr>
          <p:cNvPr descr="FloydHub" id="149" name="Google Shape;149;ga90ae6b16a_3_19"/>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ga90ae6b16a_3_19"/>
          <p:cNvSpPr txBox="1"/>
          <p:nvPr>
            <p:ph idx="1" type="body"/>
          </p:nvPr>
        </p:nvSpPr>
        <p:spPr>
          <a:xfrm>
            <a:off x="838200" y="1611311"/>
            <a:ext cx="11025600" cy="50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t/>
            </a:r>
            <a:endParaRPr sz="1900">
              <a:solidFill>
                <a:srgbClr val="666666"/>
              </a:solidFill>
              <a:latin typeface="Arial"/>
              <a:ea typeface="Arial"/>
              <a:cs typeface="Arial"/>
              <a:sym typeface="Arial"/>
            </a:endParaRPr>
          </a:p>
          <a:p>
            <a:pPr indent="0" lvl="0" marL="457200" rtl="0" algn="just">
              <a:lnSpc>
                <a:spcPct val="100000"/>
              </a:lnSpc>
              <a:spcBef>
                <a:spcPts val="0"/>
              </a:spcBef>
              <a:spcAft>
                <a:spcPts val="0"/>
              </a:spcAft>
              <a:buNone/>
            </a:pPr>
            <a:r>
              <a:rPr lang="en-US" sz="2100">
                <a:solidFill>
                  <a:srgbClr val="666666"/>
                </a:solidFill>
                <a:latin typeface="Arial"/>
                <a:ea typeface="Arial"/>
                <a:cs typeface="Arial"/>
                <a:sym typeface="Arial"/>
              </a:rPr>
              <a:t>.</a:t>
            </a:r>
            <a:endParaRPr sz="2100">
              <a:solidFill>
                <a:srgbClr val="666666"/>
              </a:solidFill>
              <a:latin typeface="Arial"/>
              <a:ea typeface="Arial"/>
              <a:cs typeface="Arial"/>
              <a:sym typeface="Arial"/>
            </a:endParaRPr>
          </a:p>
          <a:p>
            <a:pPr indent="-374650" lvl="0" marL="457200" rtl="0" algn="just">
              <a:lnSpc>
                <a:spcPct val="100000"/>
              </a:lnSpc>
              <a:spcBef>
                <a:spcPts val="600"/>
              </a:spcBef>
              <a:spcAft>
                <a:spcPts val="0"/>
              </a:spcAft>
              <a:buClr>
                <a:schemeClr val="accent1"/>
              </a:buClr>
              <a:buSzPts val="2300"/>
              <a:buFont typeface="Arial"/>
              <a:buChar char="●"/>
            </a:pPr>
            <a:r>
              <a:rPr lang="en-US" sz="2300">
                <a:solidFill>
                  <a:schemeClr val="accent1"/>
                </a:solidFill>
                <a:latin typeface="Arial"/>
                <a:ea typeface="Arial"/>
                <a:cs typeface="Arial"/>
                <a:sym typeface="Arial"/>
              </a:rPr>
              <a:t>Convert existing models using WinMLTools</a:t>
            </a:r>
            <a:endParaRPr sz="2300">
              <a:solidFill>
                <a:schemeClr val="accent1"/>
              </a:solidFill>
              <a:latin typeface="Arial"/>
              <a:ea typeface="Arial"/>
              <a:cs typeface="Arial"/>
              <a:sym typeface="Arial"/>
            </a:endParaRPr>
          </a:p>
          <a:p>
            <a:pPr indent="0" lvl="0" marL="457200" rtl="0" algn="just">
              <a:lnSpc>
                <a:spcPct val="100000"/>
              </a:lnSpc>
              <a:spcBef>
                <a:spcPts val="600"/>
              </a:spcBef>
              <a:spcAft>
                <a:spcPts val="0"/>
              </a:spcAft>
              <a:buNone/>
            </a:pPr>
            <a:r>
              <a:t/>
            </a:r>
            <a:endParaRPr sz="2100">
              <a:solidFill>
                <a:srgbClr val="666666"/>
              </a:solidFill>
              <a:latin typeface="Arial"/>
              <a:ea typeface="Arial"/>
              <a:cs typeface="Arial"/>
              <a:sym typeface="Arial"/>
            </a:endParaRPr>
          </a:p>
          <a:p>
            <a:pPr indent="-368300" lvl="0" marL="914400" rtl="0" algn="just">
              <a:lnSpc>
                <a:spcPct val="100000"/>
              </a:lnSpc>
              <a:spcBef>
                <a:spcPts val="600"/>
              </a:spcBef>
              <a:spcAft>
                <a:spcPts val="0"/>
              </a:spcAft>
              <a:buClr>
                <a:srgbClr val="666666"/>
              </a:buClr>
              <a:buSzPts val="2200"/>
              <a:buFont typeface="Arial"/>
              <a:buChar char="❏"/>
            </a:pPr>
            <a:r>
              <a:rPr lang="en-US" sz="2200">
                <a:solidFill>
                  <a:srgbClr val="666666"/>
                </a:solidFill>
                <a:latin typeface="Arial"/>
                <a:ea typeface="Arial"/>
                <a:cs typeface="Arial"/>
                <a:sym typeface="Arial"/>
              </a:rPr>
              <a:t>This Python package allows models to be converted from several training framework formats to ONNX. </a:t>
            </a:r>
            <a:endParaRPr sz="2200">
              <a:solidFill>
                <a:srgbClr val="666666"/>
              </a:solidFill>
              <a:latin typeface="Arial"/>
              <a:ea typeface="Arial"/>
              <a:cs typeface="Arial"/>
              <a:sym typeface="Arial"/>
            </a:endParaRPr>
          </a:p>
          <a:p>
            <a:pPr indent="-368300" lvl="0" marL="914400" rtl="0" algn="just">
              <a:lnSpc>
                <a:spcPct val="100000"/>
              </a:lnSpc>
              <a:spcBef>
                <a:spcPts val="0"/>
              </a:spcBef>
              <a:spcAft>
                <a:spcPts val="0"/>
              </a:spcAft>
              <a:buClr>
                <a:srgbClr val="666666"/>
              </a:buClr>
              <a:buSzPts val="2200"/>
              <a:buFont typeface="Arial"/>
              <a:buChar char="❏"/>
            </a:pPr>
            <a:r>
              <a:rPr lang="en-US" sz="2200">
                <a:solidFill>
                  <a:srgbClr val="666666"/>
                </a:solidFill>
                <a:latin typeface="Arial"/>
                <a:ea typeface="Arial"/>
                <a:cs typeface="Arial"/>
                <a:sym typeface="Arial"/>
              </a:rPr>
              <a:t>As a developer, you can specify which version of ONNX you would like to convert your model to, depending on which builds of Windows your application targets.</a:t>
            </a:r>
            <a:endParaRPr sz="2200">
              <a:solidFill>
                <a:srgbClr val="666666"/>
              </a:solidFill>
              <a:latin typeface="Arial"/>
              <a:ea typeface="Arial"/>
              <a:cs typeface="Arial"/>
              <a:sym typeface="Arial"/>
            </a:endParaRPr>
          </a:p>
          <a:p>
            <a:pPr indent="0" lvl="1" marL="457200" rtl="0" algn="l">
              <a:lnSpc>
                <a:spcPct val="90000"/>
              </a:lnSpc>
              <a:spcBef>
                <a:spcPts val="600"/>
              </a:spcBef>
              <a:spcAft>
                <a:spcPts val="2100"/>
              </a:spcAft>
              <a:buClr>
                <a:schemeClr val="dk1"/>
              </a:buClr>
              <a:buSzPts val="2800"/>
              <a:buNone/>
            </a:pPr>
            <a:r>
              <a:t/>
            </a:r>
            <a:endParaRPr sz="3100">
              <a:solidFill>
                <a:srgbClr val="6666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a90ae6b16a_3_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Machine Learning Aspects- Inference</a:t>
            </a:r>
            <a:endParaRPr/>
          </a:p>
        </p:txBody>
      </p:sp>
      <p:sp>
        <p:nvSpPr>
          <p:cNvPr descr="FloydHub" id="156" name="Google Shape;156;ga90ae6b16a_3_13"/>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ga90ae6b16a_3_13"/>
          <p:cNvSpPr txBox="1"/>
          <p:nvPr>
            <p:ph idx="1" type="body"/>
          </p:nvPr>
        </p:nvSpPr>
        <p:spPr>
          <a:xfrm>
            <a:off x="838200" y="1611311"/>
            <a:ext cx="11025600" cy="50004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None/>
            </a:pPr>
            <a:r>
              <a:rPr lang="en-US">
                <a:solidFill>
                  <a:srgbClr val="666666"/>
                </a:solidFill>
                <a:highlight>
                  <a:srgbClr val="FFFFFF"/>
                </a:highlight>
                <a:latin typeface="Arial"/>
                <a:ea typeface="Arial"/>
                <a:cs typeface="Arial"/>
                <a:sym typeface="Arial"/>
              </a:rPr>
              <a:t>ONNX Runtime is a cross-platform inferencing and training accelerator compatible with many popular Machine Learning or Deep neural networks, including PyTorch, TensorFlow/Keras, scikit-learn, and many more.</a:t>
            </a:r>
            <a:endParaRPr>
              <a:solidFill>
                <a:srgbClr val="666666"/>
              </a:solidFill>
              <a:highlight>
                <a:srgbClr val="FFFFFF"/>
              </a:highlight>
              <a:latin typeface="Arial"/>
              <a:ea typeface="Arial"/>
              <a:cs typeface="Arial"/>
              <a:sym typeface="Arial"/>
            </a:endParaRPr>
          </a:p>
          <a:p>
            <a:pPr indent="0" lvl="0" marL="0" rtl="0" algn="just">
              <a:lnSpc>
                <a:spcPct val="100000"/>
              </a:lnSpc>
              <a:spcBef>
                <a:spcPts val="600"/>
              </a:spcBef>
              <a:spcAft>
                <a:spcPts val="0"/>
              </a:spcAft>
              <a:buNone/>
            </a:pPr>
            <a:r>
              <a:t/>
            </a:r>
            <a:endParaRPr>
              <a:solidFill>
                <a:srgbClr val="666666"/>
              </a:solidFill>
              <a:highlight>
                <a:srgbClr val="FFFFFF"/>
              </a:highlight>
              <a:latin typeface="Arial"/>
              <a:ea typeface="Arial"/>
              <a:cs typeface="Arial"/>
              <a:sym typeface="Arial"/>
            </a:endParaRPr>
          </a:p>
          <a:p>
            <a:pPr indent="0" lvl="0" marL="0" rtl="0" algn="just">
              <a:lnSpc>
                <a:spcPct val="100000"/>
              </a:lnSpc>
              <a:spcBef>
                <a:spcPts val="600"/>
              </a:spcBef>
              <a:spcAft>
                <a:spcPts val="0"/>
              </a:spcAft>
              <a:buNone/>
            </a:pPr>
            <a:r>
              <a:rPr lang="en-US">
                <a:solidFill>
                  <a:srgbClr val="666666"/>
                </a:solidFill>
                <a:highlight>
                  <a:srgbClr val="FFFFFF"/>
                </a:highlight>
                <a:latin typeface="Arial"/>
                <a:ea typeface="Arial"/>
                <a:cs typeface="Arial"/>
                <a:sym typeface="Arial"/>
              </a:rPr>
              <a:t>Benefits from ONNX Runtime include the following</a:t>
            </a:r>
            <a:endParaRPr>
              <a:solidFill>
                <a:srgbClr val="666666"/>
              </a:solidFill>
              <a:highlight>
                <a:srgbClr val="FFFFFF"/>
              </a:highlight>
              <a:latin typeface="Arial"/>
              <a:ea typeface="Arial"/>
              <a:cs typeface="Arial"/>
              <a:sym typeface="Arial"/>
            </a:endParaRPr>
          </a:p>
          <a:p>
            <a:pPr indent="-381000" lvl="0" marL="457200" rtl="0" algn="just">
              <a:lnSpc>
                <a:spcPct val="100000"/>
              </a:lnSpc>
              <a:spcBef>
                <a:spcPts val="1200"/>
              </a:spcBef>
              <a:spcAft>
                <a:spcPts val="0"/>
              </a:spcAft>
              <a:buClr>
                <a:srgbClr val="666666"/>
              </a:buClr>
              <a:buSzPts val="2400"/>
              <a:buFont typeface="Arial"/>
              <a:buChar char="●"/>
            </a:pPr>
            <a:r>
              <a:rPr lang="en-US">
                <a:solidFill>
                  <a:srgbClr val="666666"/>
                </a:solidFill>
                <a:highlight>
                  <a:srgbClr val="FFFFFF"/>
                </a:highlight>
                <a:latin typeface="Arial"/>
                <a:ea typeface="Arial"/>
                <a:cs typeface="Arial"/>
                <a:sym typeface="Arial"/>
              </a:rPr>
              <a:t>Improve inference performance for a wide variety of ML models</a:t>
            </a:r>
            <a:endParaRPr>
              <a:solidFill>
                <a:srgbClr val="666666"/>
              </a:solidFill>
              <a:highlight>
                <a:srgbClr val="FFFFFF"/>
              </a:highlight>
              <a:latin typeface="Arial"/>
              <a:ea typeface="Arial"/>
              <a:cs typeface="Arial"/>
              <a:sym typeface="Arial"/>
            </a:endParaRPr>
          </a:p>
          <a:p>
            <a:pPr indent="-381000" lvl="0" marL="457200" rtl="0" algn="just">
              <a:lnSpc>
                <a:spcPct val="100000"/>
              </a:lnSpc>
              <a:spcBef>
                <a:spcPts val="0"/>
              </a:spcBef>
              <a:spcAft>
                <a:spcPts val="0"/>
              </a:spcAft>
              <a:buClr>
                <a:srgbClr val="666666"/>
              </a:buClr>
              <a:buSzPts val="2400"/>
              <a:buFont typeface="Arial"/>
              <a:buChar char="●"/>
            </a:pPr>
            <a:r>
              <a:rPr lang="en-US">
                <a:solidFill>
                  <a:srgbClr val="666666"/>
                </a:solidFill>
                <a:highlight>
                  <a:srgbClr val="FFFFFF"/>
                </a:highlight>
                <a:latin typeface="Arial"/>
                <a:ea typeface="Arial"/>
                <a:cs typeface="Arial"/>
                <a:sym typeface="Arial"/>
              </a:rPr>
              <a:t>Reduce time and cost of training large models</a:t>
            </a:r>
            <a:endParaRPr>
              <a:solidFill>
                <a:srgbClr val="666666"/>
              </a:solidFill>
              <a:highlight>
                <a:srgbClr val="FFFFFF"/>
              </a:highlight>
              <a:latin typeface="Arial"/>
              <a:ea typeface="Arial"/>
              <a:cs typeface="Arial"/>
              <a:sym typeface="Arial"/>
            </a:endParaRPr>
          </a:p>
          <a:p>
            <a:pPr indent="-381000" lvl="0" marL="457200" rtl="0" algn="just">
              <a:lnSpc>
                <a:spcPct val="100000"/>
              </a:lnSpc>
              <a:spcBef>
                <a:spcPts val="0"/>
              </a:spcBef>
              <a:spcAft>
                <a:spcPts val="0"/>
              </a:spcAft>
              <a:buClr>
                <a:srgbClr val="666666"/>
              </a:buClr>
              <a:buSzPts val="2400"/>
              <a:buFont typeface="Arial"/>
              <a:buChar char="●"/>
            </a:pPr>
            <a:r>
              <a:rPr lang="en-US">
                <a:solidFill>
                  <a:srgbClr val="666666"/>
                </a:solidFill>
                <a:highlight>
                  <a:srgbClr val="FFFFFF"/>
                </a:highlight>
                <a:latin typeface="Arial"/>
                <a:ea typeface="Arial"/>
                <a:cs typeface="Arial"/>
                <a:sym typeface="Arial"/>
              </a:rPr>
              <a:t>Train in Python but deploy into a C#/C++/Java app</a:t>
            </a:r>
            <a:endParaRPr>
              <a:solidFill>
                <a:srgbClr val="666666"/>
              </a:solidFill>
              <a:highlight>
                <a:srgbClr val="FFFFFF"/>
              </a:highlight>
              <a:latin typeface="Arial"/>
              <a:ea typeface="Arial"/>
              <a:cs typeface="Arial"/>
              <a:sym typeface="Arial"/>
            </a:endParaRPr>
          </a:p>
          <a:p>
            <a:pPr indent="-381000" lvl="0" marL="457200" rtl="0" algn="just">
              <a:lnSpc>
                <a:spcPct val="100000"/>
              </a:lnSpc>
              <a:spcBef>
                <a:spcPts val="0"/>
              </a:spcBef>
              <a:spcAft>
                <a:spcPts val="0"/>
              </a:spcAft>
              <a:buClr>
                <a:srgbClr val="666666"/>
              </a:buClr>
              <a:buSzPts val="2400"/>
              <a:buFont typeface="Arial"/>
              <a:buChar char="●"/>
            </a:pPr>
            <a:r>
              <a:rPr lang="en-US">
                <a:solidFill>
                  <a:srgbClr val="666666"/>
                </a:solidFill>
                <a:highlight>
                  <a:srgbClr val="FFFFFF"/>
                </a:highlight>
                <a:latin typeface="Arial"/>
                <a:ea typeface="Arial"/>
                <a:cs typeface="Arial"/>
                <a:sym typeface="Arial"/>
              </a:rPr>
              <a:t>Run on different hardware and operating systems</a:t>
            </a:r>
            <a:endParaRPr>
              <a:solidFill>
                <a:srgbClr val="666666"/>
              </a:solidFill>
              <a:highlight>
                <a:srgbClr val="FFFFFF"/>
              </a:highlight>
              <a:latin typeface="Arial"/>
              <a:ea typeface="Arial"/>
              <a:cs typeface="Arial"/>
              <a:sym typeface="Arial"/>
            </a:endParaRPr>
          </a:p>
          <a:p>
            <a:pPr indent="-381000" lvl="0" marL="457200" rtl="0" algn="just">
              <a:lnSpc>
                <a:spcPct val="100000"/>
              </a:lnSpc>
              <a:spcBef>
                <a:spcPts val="0"/>
              </a:spcBef>
              <a:spcAft>
                <a:spcPts val="0"/>
              </a:spcAft>
              <a:buClr>
                <a:srgbClr val="666666"/>
              </a:buClr>
              <a:buSzPts val="2400"/>
              <a:buFont typeface="Arial"/>
              <a:buChar char="●"/>
            </a:pPr>
            <a:r>
              <a:rPr lang="en-US">
                <a:solidFill>
                  <a:srgbClr val="666666"/>
                </a:solidFill>
                <a:highlight>
                  <a:srgbClr val="FFFFFF"/>
                </a:highlight>
                <a:latin typeface="Arial"/>
                <a:ea typeface="Arial"/>
                <a:cs typeface="Arial"/>
                <a:sym typeface="Arial"/>
              </a:rPr>
              <a:t>Support models created in several different frameworks</a:t>
            </a:r>
            <a:endParaRPr>
              <a:solidFill>
                <a:srgbClr val="666666"/>
              </a:solidFill>
              <a:highlight>
                <a:srgbClr val="FFFFFF"/>
              </a:highlight>
              <a:latin typeface="Arial"/>
              <a:ea typeface="Arial"/>
              <a:cs typeface="Arial"/>
              <a:sym typeface="Arial"/>
            </a:endParaRPr>
          </a:p>
          <a:p>
            <a:pPr indent="0" lvl="1" marL="457200" rtl="0" algn="l">
              <a:lnSpc>
                <a:spcPct val="90000"/>
              </a:lnSpc>
              <a:spcBef>
                <a:spcPts val="1200"/>
              </a:spcBef>
              <a:spcAft>
                <a:spcPts val="2100"/>
              </a:spcAft>
              <a:buClr>
                <a:schemeClr val="dk1"/>
              </a:buClr>
              <a:buSzPts val="2800"/>
              <a:buNone/>
            </a:pPr>
            <a:r>
              <a:t/>
            </a:r>
            <a:endParaRPr sz="3100">
              <a:solidFill>
                <a:srgbClr val="666666"/>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Software Aspects</a:t>
            </a:r>
            <a:endParaRPr/>
          </a:p>
        </p:txBody>
      </p:sp>
      <p:sp>
        <p:nvSpPr>
          <p:cNvPr descr="FloydHub" id="163" name="Google Shape;163;p7"/>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7"/>
          <p:cNvSpPr txBox="1"/>
          <p:nvPr>
            <p:ph idx="1" type="body"/>
          </p:nvPr>
        </p:nvSpPr>
        <p:spPr>
          <a:xfrm>
            <a:off x="583225" y="1690711"/>
            <a:ext cx="11025600" cy="5000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t>ONNX is supported by various Architectures/Languages/Providers such as:</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b="1" lang="en-US">
                <a:solidFill>
                  <a:schemeClr val="accent1"/>
                </a:solidFill>
              </a:rPr>
              <a:t>Operating System</a:t>
            </a:r>
            <a:endParaRPr b="1">
              <a:solidFill>
                <a:schemeClr val="accent1"/>
              </a:solidFill>
            </a:endParaRPr>
          </a:p>
          <a:p>
            <a:pPr indent="-342900" lvl="0" marL="457200" rtl="0" algn="l">
              <a:lnSpc>
                <a:spcPct val="90000"/>
              </a:lnSpc>
              <a:spcBef>
                <a:spcPts val="0"/>
              </a:spcBef>
              <a:spcAft>
                <a:spcPts val="0"/>
              </a:spcAft>
              <a:buSzPts val="1800"/>
              <a:buChar char="●"/>
            </a:pPr>
            <a:r>
              <a:rPr lang="en-US"/>
              <a:t>Windows, Linux and Mac</a:t>
            </a:r>
            <a:endParaRPr/>
          </a:p>
          <a:p>
            <a:pPr indent="0" lvl="0" marL="0" rtl="0" algn="l">
              <a:lnSpc>
                <a:spcPct val="90000"/>
              </a:lnSpc>
              <a:spcBef>
                <a:spcPts val="0"/>
              </a:spcBef>
              <a:spcAft>
                <a:spcPts val="0"/>
              </a:spcAft>
              <a:buNone/>
            </a:pPr>
            <a:r>
              <a:t/>
            </a:r>
            <a:endParaRPr>
              <a:solidFill>
                <a:srgbClr val="000000"/>
              </a:solidFill>
            </a:endParaRPr>
          </a:p>
          <a:p>
            <a:pPr indent="0" lvl="0" marL="0" rtl="0" algn="l">
              <a:lnSpc>
                <a:spcPct val="90000"/>
              </a:lnSpc>
              <a:spcBef>
                <a:spcPts val="0"/>
              </a:spcBef>
              <a:spcAft>
                <a:spcPts val="0"/>
              </a:spcAft>
              <a:buNone/>
            </a:pPr>
            <a:r>
              <a:rPr b="1" lang="en-US">
                <a:solidFill>
                  <a:schemeClr val="accent1"/>
                </a:solidFill>
              </a:rPr>
              <a:t>Language</a:t>
            </a:r>
            <a:endParaRPr b="1">
              <a:solidFill>
                <a:schemeClr val="accent1"/>
              </a:solidFill>
            </a:endParaRPr>
          </a:p>
          <a:p>
            <a:pPr indent="-342900" lvl="0" marL="457200" rtl="0" algn="l">
              <a:lnSpc>
                <a:spcPct val="90000"/>
              </a:lnSpc>
              <a:spcBef>
                <a:spcPts val="0"/>
              </a:spcBef>
              <a:spcAft>
                <a:spcPts val="0"/>
              </a:spcAft>
              <a:buSzPts val="1800"/>
              <a:buChar char="●"/>
            </a:pPr>
            <a:r>
              <a:rPr lang="en-US"/>
              <a:t>Python(3.5 to 3.7), C++, C#, C</a:t>
            </a:r>
            <a:endParaRPr/>
          </a:p>
          <a:p>
            <a:pPr indent="0" lvl="0" marL="457200" rtl="0" algn="l">
              <a:lnSpc>
                <a:spcPct val="90000"/>
              </a:lnSpc>
              <a:spcBef>
                <a:spcPts val="0"/>
              </a:spcBef>
              <a:spcAft>
                <a:spcPts val="0"/>
              </a:spcAft>
              <a:buNone/>
            </a:pPr>
            <a:r>
              <a:t/>
            </a:r>
            <a:endParaRPr>
              <a:solidFill>
                <a:srgbClr val="000000"/>
              </a:solidFill>
            </a:endParaRPr>
          </a:p>
          <a:p>
            <a:pPr indent="0" lvl="0" marL="0" rtl="0" algn="l">
              <a:lnSpc>
                <a:spcPct val="90000"/>
              </a:lnSpc>
              <a:spcBef>
                <a:spcPts val="0"/>
              </a:spcBef>
              <a:spcAft>
                <a:spcPts val="0"/>
              </a:spcAft>
              <a:buNone/>
            </a:pPr>
            <a:r>
              <a:rPr b="1" lang="en-US">
                <a:solidFill>
                  <a:schemeClr val="accent1"/>
                </a:solidFill>
              </a:rPr>
              <a:t>Architecture</a:t>
            </a:r>
            <a:endParaRPr b="1">
              <a:solidFill>
                <a:schemeClr val="accent1"/>
              </a:solidFill>
            </a:endParaRPr>
          </a:p>
          <a:p>
            <a:pPr indent="-342900" lvl="0" marL="457200" rtl="0" algn="l">
              <a:lnSpc>
                <a:spcPct val="90000"/>
              </a:lnSpc>
              <a:spcBef>
                <a:spcPts val="0"/>
              </a:spcBef>
              <a:spcAft>
                <a:spcPts val="0"/>
              </a:spcAft>
              <a:buSzPts val="1800"/>
              <a:buChar char="●"/>
            </a:pPr>
            <a:r>
              <a:rPr lang="en-US"/>
              <a:t>x64, x86, ARM64, ARM32</a:t>
            </a:r>
            <a:endParaRPr/>
          </a:p>
          <a:p>
            <a:pPr indent="0" lvl="0" marL="457200" rtl="0" algn="l">
              <a:lnSpc>
                <a:spcPct val="90000"/>
              </a:lnSpc>
              <a:spcBef>
                <a:spcPts val="0"/>
              </a:spcBef>
              <a:spcAft>
                <a:spcPts val="0"/>
              </a:spcAft>
              <a:buNone/>
            </a:pPr>
            <a:r>
              <a:t/>
            </a:r>
            <a:endParaRPr>
              <a:solidFill>
                <a:srgbClr val="000000"/>
              </a:solidFill>
            </a:endParaRPr>
          </a:p>
          <a:p>
            <a:pPr indent="0" lvl="0" marL="0" rtl="0" algn="l">
              <a:lnSpc>
                <a:spcPct val="90000"/>
              </a:lnSpc>
              <a:spcBef>
                <a:spcPts val="0"/>
              </a:spcBef>
              <a:spcAft>
                <a:spcPts val="0"/>
              </a:spcAft>
              <a:buNone/>
            </a:pPr>
            <a:r>
              <a:rPr b="1" lang="en-US">
                <a:solidFill>
                  <a:schemeClr val="accent1"/>
                </a:solidFill>
              </a:rPr>
              <a:t>Hardware</a:t>
            </a:r>
            <a:endParaRPr b="1">
              <a:solidFill>
                <a:schemeClr val="accent1"/>
              </a:solidFill>
            </a:endParaRPr>
          </a:p>
          <a:p>
            <a:pPr indent="-342900" lvl="0" marL="457200" rtl="0" algn="l">
              <a:lnSpc>
                <a:spcPct val="90000"/>
              </a:lnSpc>
              <a:spcBef>
                <a:spcPts val="0"/>
              </a:spcBef>
              <a:spcAft>
                <a:spcPts val="0"/>
              </a:spcAft>
              <a:buSzPts val="1800"/>
              <a:buChar char="●"/>
            </a:pPr>
            <a:r>
              <a:rPr lang="en-US"/>
              <a:t>DefaultCPU, CUDA, TensorRT, DirectML, MKL-DNN, MKL-ML, nGraph, NUPHAR, OpenVINO</a:t>
            </a:r>
            <a:endParaRPr/>
          </a:p>
          <a:p>
            <a:pPr indent="0" lvl="0" marL="228600" rtl="0" algn="l">
              <a:lnSpc>
                <a:spcPct val="90000"/>
              </a:lnSpc>
              <a:spcBef>
                <a:spcPts val="1000"/>
              </a:spcBef>
              <a:spcAft>
                <a:spcPts val="0"/>
              </a:spcAft>
              <a:buNone/>
            </a:pPr>
            <a:r>
              <a:t/>
            </a:r>
            <a:endParaRPr b="1" sz="2400">
              <a:solidFill>
                <a:srgbClr val="000000"/>
              </a:solidFill>
            </a:endParaRPr>
          </a:p>
          <a:p>
            <a:pPr indent="0" lvl="1" marL="457200" rtl="0" algn="l">
              <a:lnSpc>
                <a:spcPct val="90000"/>
              </a:lnSpc>
              <a:spcBef>
                <a:spcPts val="500"/>
              </a:spcBef>
              <a:spcAft>
                <a:spcPts val="2100"/>
              </a:spcAft>
              <a:buClr>
                <a:schemeClr val="dk1"/>
              </a:buClr>
              <a:buSzPts val="2800"/>
              <a:buNone/>
            </a:pPr>
            <a:r>
              <a:t/>
            </a:r>
            <a:endParaRPr sz="28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b199e5868a_0_74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Software Aspects- Design Principles</a:t>
            </a:r>
            <a:endParaRPr/>
          </a:p>
        </p:txBody>
      </p:sp>
      <p:sp>
        <p:nvSpPr>
          <p:cNvPr descr="FloydHub" id="170" name="Google Shape;170;gb199e5868a_0_743"/>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gb199e5868a_0_743"/>
          <p:cNvSpPr txBox="1"/>
          <p:nvPr>
            <p:ph idx="1" type="body"/>
          </p:nvPr>
        </p:nvSpPr>
        <p:spPr>
          <a:xfrm>
            <a:off x="583200" y="1690836"/>
            <a:ext cx="11025600" cy="5000400"/>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0"/>
              </a:spcBef>
              <a:spcAft>
                <a:spcPts val="0"/>
              </a:spcAft>
              <a:buNone/>
            </a:pPr>
            <a:r>
              <a:t/>
            </a:r>
            <a:endParaRPr>
              <a:solidFill>
                <a:srgbClr val="000000"/>
              </a:solidFill>
            </a:endParaRPr>
          </a:p>
          <a:p>
            <a:pPr indent="-342900" lvl="0" marL="457200" rtl="0" algn="l">
              <a:lnSpc>
                <a:spcPct val="90000"/>
              </a:lnSpc>
              <a:spcBef>
                <a:spcPts val="0"/>
              </a:spcBef>
              <a:spcAft>
                <a:spcPts val="0"/>
              </a:spcAft>
              <a:buSzPts val="1800"/>
              <a:buChar char="●"/>
            </a:pPr>
            <a:r>
              <a:rPr lang="en-US"/>
              <a:t>Supports both DNN and </a:t>
            </a:r>
            <a:r>
              <a:rPr lang="en-US"/>
              <a:t>Traditional</a:t>
            </a:r>
            <a:r>
              <a:rPr lang="en-US"/>
              <a:t> Machine Learning.</a:t>
            </a:r>
            <a:endParaRPr/>
          </a:p>
          <a:p>
            <a:pPr indent="-342900" lvl="0" marL="457200" rtl="0" algn="l">
              <a:lnSpc>
                <a:spcPct val="90000"/>
              </a:lnSpc>
              <a:spcBef>
                <a:spcPts val="0"/>
              </a:spcBef>
              <a:spcAft>
                <a:spcPts val="0"/>
              </a:spcAft>
              <a:buSzPts val="1800"/>
              <a:buChar char="●"/>
            </a:pPr>
            <a:r>
              <a:rPr lang="en-US"/>
              <a:t>Interoperable</a:t>
            </a:r>
            <a:endParaRPr/>
          </a:p>
          <a:p>
            <a:pPr indent="-342900" lvl="0" marL="457200" rtl="0" algn="l">
              <a:lnSpc>
                <a:spcPct val="90000"/>
              </a:lnSpc>
              <a:spcBef>
                <a:spcPts val="0"/>
              </a:spcBef>
              <a:spcAft>
                <a:spcPts val="0"/>
              </a:spcAft>
              <a:buSzPts val="1800"/>
              <a:buChar char="●"/>
            </a:pPr>
            <a:r>
              <a:rPr lang="en-US"/>
              <a:t>Backward Compatible - Important for production usage.</a:t>
            </a:r>
            <a:endParaRPr/>
          </a:p>
          <a:p>
            <a:pPr indent="-342900" lvl="0" marL="457200" rtl="0" algn="l">
              <a:lnSpc>
                <a:spcPct val="90000"/>
              </a:lnSpc>
              <a:spcBef>
                <a:spcPts val="0"/>
              </a:spcBef>
              <a:spcAft>
                <a:spcPts val="0"/>
              </a:spcAft>
              <a:buSzPts val="1800"/>
              <a:buChar char="●"/>
            </a:pPr>
            <a:r>
              <a:rPr lang="en-US"/>
              <a:t>Compact and cross-platform representation for serialization.</a:t>
            </a:r>
            <a:endParaRPr/>
          </a:p>
          <a:p>
            <a:pPr indent="0" lvl="0" marL="45720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b="1" lang="en-US">
                <a:solidFill>
                  <a:schemeClr val="accent1"/>
                </a:solidFill>
              </a:rPr>
              <a:t>ONNX specifications consist of the following:</a:t>
            </a:r>
            <a:endParaRPr b="1">
              <a:solidFill>
                <a:schemeClr val="accent1"/>
              </a:solidFill>
            </a:endParaRPr>
          </a:p>
          <a:p>
            <a:pPr indent="0" lvl="0" marL="0" rtl="0" algn="l">
              <a:lnSpc>
                <a:spcPct val="90000"/>
              </a:lnSpc>
              <a:spcBef>
                <a:spcPts val="0"/>
              </a:spcBef>
              <a:spcAft>
                <a:spcPts val="0"/>
              </a:spcAft>
              <a:buNone/>
            </a:pPr>
            <a:r>
              <a:t/>
            </a:r>
            <a:endParaRPr>
              <a:solidFill>
                <a:schemeClr val="accent1"/>
              </a:solidFill>
            </a:endParaRPr>
          </a:p>
          <a:p>
            <a:pPr indent="-342900" lvl="0" marL="457200" rtl="0" algn="l">
              <a:lnSpc>
                <a:spcPct val="90000"/>
              </a:lnSpc>
              <a:spcBef>
                <a:spcPts val="0"/>
              </a:spcBef>
              <a:spcAft>
                <a:spcPts val="0"/>
              </a:spcAft>
              <a:buSzPts val="1800"/>
              <a:buChar char="●"/>
            </a:pPr>
            <a:r>
              <a:rPr lang="en-US"/>
              <a:t>A definition of an extensible computation graph model.</a:t>
            </a:r>
            <a:endParaRPr/>
          </a:p>
          <a:p>
            <a:pPr indent="-342900" lvl="0" marL="457200" rtl="0" algn="l">
              <a:lnSpc>
                <a:spcPct val="90000"/>
              </a:lnSpc>
              <a:spcBef>
                <a:spcPts val="0"/>
              </a:spcBef>
              <a:spcAft>
                <a:spcPts val="0"/>
              </a:spcAft>
              <a:buSzPts val="1800"/>
              <a:buChar char="●"/>
            </a:pPr>
            <a:r>
              <a:rPr lang="en-US"/>
              <a:t>Definitions of standard data types.</a:t>
            </a:r>
            <a:endParaRPr/>
          </a:p>
          <a:p>
            <a:pPr indent="-342900" lvl="0" marL="457200" rtl="0" algn="l">
              <a:lnSpc>
                <a:spcPct val="90000"/>
              </a:lnSpc>
              <a:spcBef>
                <a:spcPts val="0"/>
              </a:spcBef>
              <a:spcAft>
                <a:spcPts val="0"/>
              </a:spcAft>
              <a:buSzPts val="1800"/>
              <a:buChar char="●"/>
            </a:pPr>
            <a:r>
              <a:rPr lang="en-US"/>
              <a:t>Definition of built-in operators( which belong to a versioned operator set).</a:t>
            </a:r>
            <a:endParaRPr/>
          </a:p>
          <a:p>
            <a:pPr indent="0" lvl="0" marL="228600" rtl="0" algn="l">
              <a:lnSpc>
                <a:spcPct val="90000"/>
              </a:lnSpc>
              <a:spcBef>
                <a:spcPts val="1000"/>
              </a:spcBef>
              <a:spcAft>
                <a:spcPts val="0"/>
              </a:spcAft>
              <a:buNone/>
            </a:pPr>
            <a:r>
              <a:t/>
            </a:r>
            <a:endParaRPr b="1" sz="2400">
              <a:solidFill>
                <a:srgbClr val="000000"/>
              </a:solidFill>
            </a:endParaRPr>
          </a:p>
          <a:p>
            <a:pPr indent="0" lvl="1" marL="457200" rtl="0" algn="l">
              <a:lnSpc>
                <a:spcPct val="90000"/>
              </a:lnSpc>
              <a:spcBef>
                <a:spcPts val="500"/>
              </a:spcBef>
              <a:spcAft>
                <a:spcPts val="2100"/>
              </a:spcAft>
              <a:buClr>
                <a:schemeClr val="dk1"/>
              </a:buClr>
              <a:buSzPts val="2800"/>
              <a:buNone/>
            </a:pPr>
            <a:r>
              <a:t/>
            </a:r>
            <a:endParaRPr sz="28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b199e5868a_0_737"/>
          <p:cNvSpPr txBox="1"/>
          <p:nvPr>
            <p:ph type="title"/>
          </p:nvPr>
        </p:nvSpPr>
        <p:spPr>
          <a:xfrm>
            <a:off x="838200" y="220550"/>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Software Aspects- Architecture</a:t>
            </a:r>
            <a:endParaRPr/>
          </a:p>
        </p:txBody>
      </p:sp>
      <p:sp>
        <p:nvSpPr>
          <p:cNvPr descr="FloydHub" id="177" name="Google Shape;177;gb199e5868a_0_737"/>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gb199e5868a_0_737"/>
          <p:cNvSpPr txBox="1"/>
          <p:nvPr>
            <p:ph idx="1" type="body"/>
          </p:nvPr>
        </p:nvSpPr>
        <p:spPr>
          <a:xfrm>
            <a:off x="519550" y="1335599"/>
            <a:ext cx="11025600" cy="5367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a:t>In ONNX architecture, the nodes architecture is very much similar to a structure of Convolutional Neural Network. The basic components are as follows:</a:t>
            </a:r>
            <a:endParaRPr/>
          </a:p>
          <a:p>
            <a:pPr indent="0" lvl="0" marL="0" rtl="0" algn="l">
              <a:lnSpc>
                <a:spcPct val="90000"/>
              </a:lnSpc>
              <a:spcBef>
                <a:spcPts val="0"/>
              </a:spcBef>
              <a:spcAft>
                <a:spcPts val="0"/>
              </a:spcAft>
              <a:buNone/>
            </a:pPr>
            <a:r>
              <a:t/>
            </a:r>
            <a:endParaRPr>
              <a:solidFill>
                <a:srgbClr val="000000"/>
              </a:solidFill>
            </a:endParaRPr>
          </a:p>
          <a:p>
            <a:pPr indent="0" lvl="0" marL="0" rtl="0" algn="l">
              <a:lnSpc>
                <a:spcPct val="90000"/>
              </a:lnSpc>
              <a:spcBef>
                <a:spcPts val="0"/>
              </a:spcBef>
              <a:spcAft>
                <a:spcPts val="0"/>
              </a:spcAft>
              <a:buNone/>
            </a:pPr>
            <a:r>
              <a:rPr b="1" lang="en-US">
                <a:solidFill>
                  <a:schemeClr val="accent1"/>
                </a:solidFill>
              </a:rPr>
              <a:t>Model</a:t>
            </a:r>
            <a:endParaRPr>
              <a:solidFill>
                <a:schemeClr val="accent1"/>
              </a:solidFill>
            </a:endParaRPr>
          </a:p>
          <a:p>
            <a:pPr indent="-228600" lvl="0" marL="400050" rtl="0" algn="l">
              <a:lnSpc>
                <a:spcPct val="90000"/>
              </a:lnSpc>
              <a:spcBef>
                <a:spcPts val="0"/>
              </a:spcBef>
              <a:spcAft>
                <a:spcPts val="0"/>
              </a:spcAft>
              <a:buSzPts val="1800"/>
              <a:buChar char="●"/>
            </a:pPr>
            <a:r>
              <a:rPr lang="en-US"/>
              <a:t>Version Information - Producer to keep track of which version of the model we are producing at different time.</a:t>
            </a:r>
            <a:endParaRPr/>
          </a:p>
          <a:p>
            <a:pPr indent="-228600" lvl="0" marL="400050" rtl="0" algn="l">
              <a:lnSpc>
                <a:spcPct val="90000"/>
              </a:lnSpc>
              <a:spcBef>
                <a:spcPts val="0"/>
              </a:spcBef>
              <a:spcAft>
                <a:spcPts val="0"/>
              </a:spcAft>
              <a:buSzPts val="1800"/>
              <a:buChar char="●"/>
            </a:pPr>
            <a:r>
              <a:rPr lang="en-US"/>
              <a:t>Metadata associated with the model</a:t>
            </a:r>
            <a:endParaRPr/>
          </a:p>
          <a:p>
            <a:pPr indent="-228600" lvl="0" marL="400050" rtl="0" algn="l">
              <a:lnSpc>
                <a:spcPct val="90000"/>
              </a:lnSpc>
              <a:spcBef>
                <a:spcPts val="0"/>
              </a:spcBef>
              <a:spcAft>
                <a:spcPts val="0"/>
              </a:spcAft>
              <a:buSzPts val="1800"/>
              <a:buChar char="●"/>
            </a:pPr>
            <a:r>
              <a:rPr lang="en-US"/>
              <a:t>Acyclic computation dataflow graph which is the important part consisting of inputs, outputs, names of the graphs and the list of computational nodes.</a:t>
            </a:r>
            <a:endParaRPr/>
          </a:p>
          <a:p>
            <a:pPr indent="0" lvl="0" marL="228600" rtl="0" algn="l">
              <a:lnSpc>
                <a:spcPct val="90000"/>
              </a:lnSpc>
              <a:spcBef>
                <a:spcPts val="0"/>
              </a:spcBef>
              <a:spcAft>
                <a:spcPts val="0"/>
              </a:spcAft>
              <a:buNone/>
            </a:pPr>
            <a:r>
              <a:t/>
            </a:r>
            <a:endParaRPr>
              <a:solidFill>
                <a:srgbClr val="000000"/>
              </a:solidFill>
            </a:endParaRPr>
          </a:p>
          <a:p>
            <a:pPr indent="0" lvl="0" marL="0" rtl="0" algn="l">
              <a:lnSpc>
                <a:spcPct val="90000"/>
              </a:lnSpc>
              <a:spcBef>
                <a:spcPts val="0"/>
              </a:spcBef>
              <a:spcAft>
                <a:spcPts val="0"/>
              </a:spcAft>
              <a:buNone/>
            </a:pPr>
            <a:r>
              <a:rPr b="1" lang="en-US">
                <a:solidFill>
                  <a:schemeClr val="accent1"/>
                </a:solidFill>
              </a:rPr>
              <a:t>Graph</a:t>
            </a:r>
            <a:endParaRPr>
              <a:solidFill>
                <a:schemeClr val="accent1"/>
              </a:solidFill>
            </a:endParaRPr>
          </a:p>
          <a:p>
            <a:pPr indent="-228600" lvl="0" marL="400050" rtl="0" algn="l">
              <a:lnSpc>
                <a:spcPct val="90000"/>
              </a:lnSpc>
              <a:spcBef>
                <a:spcPts val="0"/>
              </a:spcBef>
              <a:spcAft>
                <a:spcPts val="0"/>
              </a:spcAft>
              <a:buSzPts val="1800"/>
              <a:buChar char="●"/>
            </a:pPr>
            <a:r>
              <a:rPr lang="en-US"/>
              <a:t>Inputs and Outputs</a:t>
            </a:r>
            <a:endParaRPr/>
          </a:p>
          <a:p>
            <a:pPr indent="-228600" lvl="0" marL="400050" rtl="0" algn="l">
              <a:lnSpc>
                <a:spcPct val="90000"/>
              </a:lnSpc>
              <a:spcBef>
                <a:spcPts val="0"/>
              </a:spcBef>
              <a:spcAft>
                <a:spcPts val="0"/>
              </a:spcAft>
              <a:buSzPts val="1800"/>
              <a:buChar char="●"/>
            </a:pPr>
            <a:r>
              <a:rPr lang="en-US"/>
              <a:t>List of computational nodes</a:t>
            </a:r>
            <a:endParaRPr/>
          </a:p>
          <a:p>
            <a:pPr indent="-228600" lvl="0" marL="400050" rtl="0" algn="l">
              <a:lnSpc>
                <a:spcPct val="90000"/>
              </a:lnSpc>
              <a:spcBef>
                <a:spcPts val="0"/>
              </a:spcBef>
              <a:spcAft>
                <a:spcPts val="0"/>
              </a:spcAft>
              <a:buSzPts val="1800"/>
              <a:buChar char="●"/>
            </a:pPr>
            <a:r>
              <a:rPr lang="en-US"/>
              <a:t>Graph name</a:t>
            </a:r>
            <a:endParaRPr/>
          </a:p>
          <a:p>
            <a:pPr indent="0" lvl="0" marL="228600" rtl="0" algn="l">
              <a:lnSpc>
                <a:spcPct val="90000"/>
              </a:lnSpc>
              <a:spcBef>
                <a:spcPts val="1000"/>
              </a:spcBef>
              <a:spcAft>
                <a:spcPts val="0"/>
              </a:spcAft>
              <a:buNone/>
            </a:pPr>
            <a:r>
              <a:t/>
            </a:r>
            <a:endParaRPr b="1" sz="2400">
              <a:solidFill>
                <a:srgbClr val="000000"/>
              </a:solidFill>
            </a:endParaRPr>
          </a:p>
          <a:p>
            <a:pPr indent="0" lvl="1" marL="457200" rtl="0" algn="l">
              <a:lnSpc>
                <a:spcPct val="90000"/>
              </a:lnSpc>
              <a:spcBef>
                <a:spcPts val="500"/>
              </a:spcBef>
              <a:spcAft>
                <a:spcPts val="2100"/>
              </a:spcAft>
              <a:buClr>
                <a:schemeClr val="dk1"/>
              </a:buClr>
              <a:buSzPts val="2800"/>
              <a:buNone/>
            </a:pPr>
            <a:r>
              <a:t/>
            </a:r>
            <a:endParaRPr sz="28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b161a01689_0_2"/>
          <p:cNvSpPr txBox="1"/>
          <p:nvPr/>
        </p:nvSpPr>
        <p:spPr>
          <a:xfrm>
            <a:off x="337800" y="429175"/>
            <a:ext cx="11516400" cy="63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chemeClr val="accent1"/>
              </a:solidFill>
              <a:latin typeface="Calibri"/>
              <a:ea typeface="Calibri"/>
              <a:cs typeface="Calibri"/>
              <a:sym typeface="Calibri"/>
            </a:endParaRPr>
          </a:p>
          <a:p>
            <a:pPr indent="0" lvl="0" marL="0" rtl="0" algn="l">
              <a:spcBef>
                <a:spcPts val="0"/>
              </a:spcBef>
              <a:spcAft>
                <a:spcPts val="0"/>
              </a:spcAft>
              <a:buNone/>
            </a:pPr>
            <a:r>
              <a:t/>
            </a:r>
            <a:endParaRPr b="1" sz="2800">
              <a:solidFill>
                <a:schemeClr val="accent1"/>
              </a:solidFill>
              <a:latin typeface="Calibri"/>
              <a:ea typeface="Calibri"/>
              <a:cs typeface="Calibri"/>
              <a:sym typeface="Calibri"/>
            </a:endParaRPr>
          </a:p>
          <a:p>
            <a:pPr indent="0" lvl="0" marL="0" rtl="0" algn="l">
              <a:spcBef>
                <a:spcPts val="0"/>
              </a:spcBef>
              <a:spcAft>
                <a:spcPts val="0"/>
              </a:spcAft>
              <a:buNone/>
            </a:pPr>
            <a:r>
              <a:rPr b="1" lang="en-US" sz="2800">
                <a:solidFill>
                  <a:schemeClr val="accent1"/>
                </a:solidFill>
                <a:latin typeface="Calibri"/>
                <a:ea typeface="Calibri"/>
                <a:cs typeface="Calibri"/>
                <a:sym typeface="Calibri"/>
              </a:rPr>
              <a:t>Computation Node</a:t>
            </a:r>
            <a:endParaRPr sz="2800">
              <a:solidFill>
                <a:schemeClr val="accent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Open Sans"/>
              <a:buChar char="●"/>
            </a:pPr>
            <a:r>
              <a:rPr lang="en-US" sz="2400">
                <a:solidFill>
                  <a:schemeClr val="dk2"/>
                </a:solidFill>
                <a:latin typeface="Open Sans"/>
                <a:ea typeface="Open Sans"/>
                <a:cs typeface="Open Sans"/>
                <a:sym typeface="Open Sans"/>
              </a:rPr>
              <a:t>Zero or more I/p of defined types.</a:t>
            </a:r>
            <a:endParaRPr sz="2400">
              <a:solidFill>
                <a:schemeClr val="dk2"/>
              </a:solidFill>
              <a:latin typeface="Open Sans"/>
              <a:ea typeface="Open Sans"/>
              <a:cs typeface="Open Sans"/>
              <a:sym typeface="Open Sans"/>
            </a:endParaRPr>
          </a:p>
          <a:p>
            <a:pPr indent="-342900" lvl="0" marL="457200" rtl="0" algn="l">
              <a:lnSpc>
                <a:spcPct val="90000"/>
              </a:lnSpc>
              <a:spcBef>
                <a:spcPts val="0"/>
              </a:spcBef>
              <a:spcAft>
                <a:spcPts val="0"/>
              </a:spcAft>
              <a:buClr>
                <a:schemeClr val="dk1"/>
              </a:buClr>
              <a:buSzPts val="1800"/>
              <a:buFont typeface="Open Sans"/>
              <a:buChar char="●"/>
            </a:pPr>
            <a:r>
              <a:rPr lang="en-US" sz="2400">
                <a:solidFill>
                  <a:schemeClr val="dk2"/>
                </a:solidFill>
                <a:latin typeface="Open Sans"/>
                <a:ea typeface="Open Sans"/>
                <a:cs typeface="Open Sans"/>
                <a:sym typeface="Open Sans"/>
              </a:rPr>
              <a:t>Operator.</a:t>
            </a:r>
            <a:endParaRPr sz="2400">
              <a:solidFill>
                <a:schemeClr val="dk2"/>
              </a:solidFill>
              <a:latin typeface="Open Sans"/>
              <a:ea typeface="Open Sans"/>
              <a:cs typeface="Open Sans"/>
              <a:sym typeface="Open Sans"/>
            </a:endParaRPr>
          </a:p>
          <a:p>
            <a:pPr indent="-342900" lvl="0" marL="457200" rtl="0" algn="l">
              <a:lnSpc>
                <a:spcPct val="90000"/>
              </a:lnSpc>
              <a:spcBef>
                <a:spcPts val="0"/>
              </a:spcBef>
              <a:spcAft>
                <a:spcPts val="0"/>
              </a:spcAft>
              <a:buClr>
                <a:schemeClr val="dk1"/>
              </a:buClr>
              <a:buSzPts val="1800"/>
              <a:buFont typeface="Open Sans"/>
              <a:buChar char="●"/>
            </a:pPr>
            <a:r>
              <a:rPr lang="en-US" sz="2400">
                <a:solidFill>
                  <a:schemeClr val="dk2"/>
                </a:solidFill>
                <a:latin typeface="Open Sans"/>
                <a:ea typeface="Open Sans"/>
                <a:cs typeface="Open Sans"/>
                <a:sym typeface="Open Sans"/>
              </a:rPr>
              <a:t>Operator parameter.</a:t>
            </a:r>
            <a:endParaRPr sz="2400">
              <a:solidFill>
                <a:schemeClr val="dk2"/>
              </a:solidFill>
              <a:latin typeface="Open Sans"/>
              <a:ea typeface="Open Sans"/>
              <a:cs typeface="Open Sans"/>
              <a:sym typeface="Open Sans"/>
            </a:endParaRPr>
          </a:p>
          <a:p>
            <a:pPr indent="0" lvl="0" marL="228600" rtl="0" algn="l">
              <a:lnSpc>
                <a:spcPct val="90000"/>
              </a:lnSpc>
              <a:spcBef>
                <a:spcPts val="0"/>
              </a:spcBef>
              <a:spcAft>
                <a:spcPts val="0"/>
              </a:spcAft>
              <a:buNone/>
            </a:pPr>
            <a:r>
              <a:t/>
            </a:r>
            <a:endParaRPr sz="2400">
              <a:latin typeface="Open Sans"/>
              <a:ea typeface="Open Sans"/>
              <a:cs typeface="Open Sans"/>
              <a:sym typeface="Open Sans"/>
            </a:endParaRPr>
          </a:p>
          <a:p>
            <a:pPr indent="-342900" lvl="0" marL="457200" rtl="0" algn="l">
              <a:lnSpc>
                <a:spcPct val="90000"/>
              </a:lnSpc>
              <a:spcBef>
                <a:spcPts val="0"/>
              </a:spcBef>
              <a:spcAft>
                <a:spcPts val="0"/>
              </a:spcAft>
              <a:buClr>
                <a:schemeClr val="dk1"/>
              </a:buClr>
              <a:buSzPts val="1800"/>
              <a:buFont typeface="Open Sans"/>
              <a:buChar char="➔"/>
            </a:pPr>
            <a:r>
              <a:rPr lang="en-US" sz="2400">
                <a:solidFill>
                  <a:schemeClr val="dk2"/>
                </a:solidFill>
                <a:latin typeface="Open Sans"/>
                <a:ea typeface="Open Sans"/>
                <a:cs typeface="Open Sans"/>
                <a:sym typeface="Open Sans"/>
              </a:rPr>
              <a:t>Basically, the models are collection of graphs and graphs are collection of several computational nodes.</a:t>
            </a:r>
            <a:endParaRPr sz="2400">
              <a:solidFill>
                <a:schemeClr val="dk2"/>
              </a:solidFill>
              <a:latin typeface="Open Sans"/>
              <a:ea typeface="Open Sans"/>
              <a:cs typeface="Open Sans"/>
              <a:sym typeface="Open Sans"/>
            </a:endParaRPr>
          </a:p>
          <a:p>
            <a:pPr indent="0" lvl="0" marL="0" rtl="0" algn="l">
              <a:lnSpc>
                <a:spcPct val="90000"/>
              </a:lnSpc>
              <a:spcBef>
                <a:spcPts val="0"/>
              </a:spcBef>
              <a:spcAft>
                <a:spcPts val="0"/>
              </a:spcAft>
              <a:buNone/>
            </a:pPr>
            <a:r>
              <a:t/>
            </a:r>
            <a:endParaRPr sz="2400">
              <a:solidFill>
                <a:schemeClr val="dk2"/>
              </a:solidFill>
              <a:latin typeface="Open Sans"/>
              <a:ea typeface="Open Sans"/>
              <a:cs typeface="Open Sans"/>
              <a:sym typeface="Open Sans"/>
            </a:endParaRPr>
          </a:p>
          <a:p>
            <a:pPr indent="-342900" lvl="0" marL="457200" rtl="0" algn="l">
              <a:lnSpc>
                <a:spcPct val="90000"/>
              </a:lnSpc>
              <a:spcBef>
                <a:spcPts val="0"/>
              </a:spcBef>
              <a:spcAft>
                <a:spcPts val="0"/>
              </a:spcAft>
              <a:buClr>
                <a:schemeClr val="dk1"/>
              </a:buClr>
              <a:buSzPts val="1800"/>
              <a:buFont typeface="Open Sans"/>
              <a:buChar char="➔"/>
            </a:pPr>
            <a:r>
              <a:rPr lang="en-US" sz="2400">
                <a:solidFill>
                  <a:schemeClr val="dk2"/>
                </a:solidFill>
                <a:latin typeface="Open Sans"/>
                <a:ea typeface="Open Sans"/>
                <a:cs typeface="Open Sans"/>
                <a:sym typeface="Open Sans"/>
              </a:rPr>
              <a:t>Every node here is self-sustained. It actually provides operators. Each operator is mapped to a deep learning conventions.</a:t>
            </a:r>
            <a:endParaRPr sz="2400">
              <a:solidFill>
                <a:schemeClr val="dk2"/>
              </a:solidFill>
              <a:latin typeface="Open Sans"/>
              <a:ea typeface="Open Sans"/>
              <a:cs typeface="Open Sans"/>
              <a:sym typeface="Open Sans"/>
            </a:endParaRPr>
          </a:p>
          <a:p>
            <a:pPr indent="0" lvl="0" marL="0" rtl="0" algn="l">
              <a:lnSpc>
                <a:spcPct val="90000"/>
              </a:lnSpc>
              <a:spcBef>
                <a:spcPts val="0"/>
              </a:spcBef>
              <a:spcAft>
                <a:spcPts val="0"/>
              </a:spcAft>
              <a:buNone/>
            </a:pPr>
            <a:r>
              <a:t/>
            </a:r>
            <a:endParaRPr sz="2800">
              <a:latin typeface="Calibri"/>
              <a:ea typeface="Calibri"/>
              <a:cs typeface="Calibri"/>
              <a:sym typeface="Calibri"/>
            </a:endParaRPr>
          </a:p>
        </p:txBody>
      </p:sp>
      <p:sp>
        <p:nvSpPr>
          <p:cNvPr id="185" name="Google Shape;185;gb161a01689_0_2"/>
          <p:cNvSpPr txBox="1"/>
          <p:nvPr>
            <p:ph type="title"/>
          </p:nvPr>
        </p:nvSpPr>
        <p:spPr>
          <a:xfrm>
            <a:off x="838200" y="220550"/>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Software Aspects- Architecture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a90ae6b16a_3_0"/>
          <p:cNvSpPr txBox="1"/>
          <p:nvPr/>
        </p:nvSpPr>
        <p:spPr>
          <a:xfrm>
            <a:off x="337800" y="800675"/>
            <a:ext cx="11516400" cy="63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chemeClr val="accent1"/>
                </a:solidFill>
                <a:latin typeface="Calibri"/>
                <a:ea typeface="Calibri"/>
                <a:cs typeface="Calibri"/>
                <a:sym typeface="Calibri"/>
              </a:rPr>
              <a:t>User Interface</a:t>
            </a:r>
            <a:endParaRPr b="1" sz="2800">
              <a:solidFill>
                <a:schemeClr val="accent1"/>
              </a:solidFill>
              <a:latin typeface="Calibri"/>
              <a:ea typeface="Calibri"/>
              <a:cs typeface="Calibri"/>
              <a:sym typeface="Calibri"/>
            </a:endParaRPr>
          </a:p>
          <a:p>
            <a:pPr indent="0" lvl="0" marL="0" rtl="0" algn="l">
              <a:spcBef>
                <a:spcPts val="0"/>
              </a:spcBef>
              <a:spcAft>
                <a:spcPts val="0"/>
              </a:spcAft>
              <a:buNone/>
            </a:pPr>
            <a:r>
              <a:t/>
            </a:r>
            <a:endParaRPr b="1" sz="2800">
              <a:solidFill>
                <a:schemeClr val="accent1"/>
              </a:solidFill>
              <a:latin typeface="Calibri"/>
              <a:ea typeface="Calibri"/>
              <a:cs typeface="Calibri"/>
              <a:sym typeface="Calibri"/>
            </a:endParaRPr>
          </a:p>
          <a:p>
            <a:pPr indent="0" lvl="0" marL="0" rtl="0" algn="just">
              <a:spcBef>
                <a:spcPts val="0"/>
              </a:spcBef>
              <a:spcAft>
                <a:spcPts val="0"/>
              </a:spcAft>
              <a:buNone/>
            </a:pPr>
            <a:r>
              <a:rPr lang="en-US" sz="2100">
                <a:solidFill>
                  <a:srgbClr val="434343"/>
                </a:solidFill>
              </a:rPr>
              <a:t>For the UI in ONNX developers can use </a:t>
            </a:r>
            <a:r>
              <a:rPr lang="en-US" sz="2100">
                <a:solidFill>
                  <a:srgbClr val="434343"/>
                </a:solidFill>
                <a:highlight>
                  <a:srgbClr val="FFFFFF"/>
                </a:highlight>
              </a:rPr>
              <a:t>ONNXIFI which is the Interface for Framework Integration.</a:t>
            </a:r>
            <a:r>
              <a:rPr lang="en-US" sz="2100">
                <a:solidFill>
                  <a:srgbClr val="434343"/>
                </a:solidFill>
              </a:rPr>
              <a:t> </a:t>
            </a:r>
            <a:r>
              <a:rPr lang="en-US" sz="2100">
                <a:solidFill>
                  <a:srgbClr val="434343"/>
                </a:solidFill>
                <a:highlight>
                  <a:srgbClr val="FFFFFF"/>
                </a:highlight>
              </a:rPr>
              <a:t>ONNXIFI is a cross-platform API for loading and executing ONNX graphs on optimized backends. </a:t>
            </a:r>
            <a:endParaRPr sz="2100">
              <a:solidFill>
                <a:srgbClr val="434343"/>
              </a:solidFill>
              <a:highlight>
                <a:srgbClr val="FFFFFF"/>
              </a:highlight>
            </a:endParaRPr>
          </a:p>
          <a:p>
            <a:pPr indent="0" lvl="0" marL="0" rtl="0" algn="l">
              <a:lnSpc>
                <a:spcPct val="115000"/>
              </a:lnSpc>
              <a:spcBef>
                <a:spcPts val="600"/>
              </a:spcBef>
              <a:spcAft>
                <a:spcPts val="0"/>
              </a:spcAft>
              <a:buNone/>
            </a:pPr>
            <a:r>
              <a:rPr b="1" lang="en-US" sz="2200" u="sng">
                <a:solidFill>
                  <a:schemeClr val="accent1"/>
                </a:solidFill>
              </a:rPr>
              <a:t>core features</a:t>
            </a:r>
            <a:endParaRPr b="1" sz="2200" u="sng">
              <a:solidFill>
                <a:schemeClr val="accent1"/>
              </a:solidFill>
            </a:endParaRPr>
          </a:p>
          <a:p>
            <a:pPr indent="-361950" lvl="0" marL="457200" rtl="0" algn="l">
              <a:lnSpc>
                <a:spcPct val="115000"/>
              </a:lnSpc>
              <a:spcBef>
                <a:spcPts val="1000"/>
              </a:spcBef>
              <a:spcAft>
                <a:spcPts val="0"/>
              </a:spcAft>
              <a:buClr>
                <a:srgbClr val="434343"/>
              </a:buClr>
              <a:buSzPts val="2100"/>
              <a:buChar char="●"/>
            </a:pPr>
            <a:r>
              <a:rPr lang="en-US" sz="2100">
                <a:solidFill>
                  <a:srgbClr val="434343"/>
                </a:solidFill>
              </a:rPr>
              <a:t>Standardized interface for neural network inference on special-purpose accelerators (NPUs), CPUs, GPUs, DSPs, and FPGAs</a:t>
            </a:r>
            <a:endParaRPr sz="2100">
              <a:solidFill>
                <a:srgbClr val="434343"/>
              </a:solidFill>
            </a:endParaRPr>
          </a:p>
          <a:p>
            <a:pPr indent="-361950" lvl="0" marL="457200" rtl="0" algn="l">
              <a:lnSpc>
                <a:spcPct val="115000"/>
              </a:lnSpc>
              <a:spcBef>
                <a:spcPts val="0"/>
              </a:spcBef>
              <a:spcAft>
                <a:spcPts val="0"/>
              </a:spcAft>
              <a:buClr>
                <a:srgbClr val="434343"/>
              </a:buClr>
              <a:buSzPts val="2100"/>
              <a:buChar char="●"/>
            </a:pPr>
            <a:r>
              <a:rPr lang="en-US" sz="2100">
                <a:solidFill>
                  <a:srgbClr val="434343"/>
                </a:solidFill>
              </a:rPr>
              <a:t>Based on widely supported technologies</a:t>
            </a:r>
            <a:endParaRPr sz="2100">
              <a:solidFill>
                <a:srgbClr val="434343"/>
              </a:solidFill>
            </a:endParaRPr>
          </a:p>
          <a:p>
            <a:pPr indent="-361950" lvl="1" marL="914400" rtl="0" algn="l">
              <a:lnSpc>
                <a:spcPct val="115000"/>
              </a:lnSpc>
              <a:spcBef>
                <a:spcPts val="0"/>
              </a:spcBef>
              <a:spcAft>
                <a:spcPts val="0"/>
              </a:spcAft>
              <a:buClr>
                <a:srgbClr val="434343"/>
              </a:buClr>
              <a:buSzPts val="2100"/>
              <a:buChar char="○"/>
            </a:pPr>
            <a:r>
              <a:rPr lang="en-US" sz="2100">
                <a:solidFill>
                  <a:srgbClr val="434343"/>
                </a:solidFill>
              </a:rPr>
              <a:t>C API for function calls</a:t>
            </a:r>
            <a:endParaRPr sz="2100">
              <a:solidFill>
                <a:srgbClr val="434343"/>
              </a:solidFill>
            </a:endParaRPr>
          </a:p>
          <a:p>
            <a:pPr indent="-361950" lvl="1" marL="914400" rtl="0" algn="l">
              <a:lnSpc>
                <a:spcPct val="115000"/>
              </a:lnSpc>
              <a:spcBef>
                <a:spcPts val="0"/>
              </a:spcBef>
              <a:spcAft>
                <a:spcPts val="0"/>
              </a:spcAft>
              <a:buClr>
                <a:srgbClr val="434343"/>
              </a:buClr>
              <a:buSzPts val="2100"/>
              <a:buChar char="○"/>
            </a:pPr>
            <a:r>
              <a:rPr lang="en-US" sz="2100">
                <a:solidFill>
                  <a:srgbClr val="434343"/>
                </a:solidFill>
              </a:rPr>
              <a:t>ONNX format for passing model graphs</a:t>
            </a:r>
            <a:endParaRPr sz="2100">
              <a:solidFill>
                <a:srgbClr val="434343"/>
              </a:solidFill>
            </a:endParaRPr>
          </a:p>
          <a:p>
            <a:pPr indent="-361950" lvl="1" marL="914400" rtl="0" algn="l">
              <a:lnSpc>
                <a:spcPct val="115000"/>
              </a:lnSpc>
              <a:spcBef>
                <a:spcPts val="0"/>
              </a:spcBef>
              <a:spcAft>
                <a:spcPts val="0"/>
              </a:spcAft>
              <a:buClr>
                <a:srgbClr val="434343"/>
              </a:buClr>
              <a:buSzPts val="2100"/>
              <a:buChar char="○"/>
            </a:pPr>
            <a:r>
              <a:rPr lang="en-US" sz="2100">
                <a:solidFill>
                  <a:srgbClr val="434343"/>
                </a:solidFill>
              </a:rPr>
              <a:t>NCHW tensor layout for passing inputs and outputs</a:t>
            </a:r>
            <a:endParaRPr sz="2100">
              <a:solidFill>
                <a:srgbClr val="434343"/>
              </a:solidFill>
            </a:endParaRPr>
          </a:p>
          <a:p>
            <a:pPr indent="-361950" lvl="0" marL="457200" rtl="0" algn="l">
              <a:lnSpc>
                <a:spcPct val="115000"/>
              </a:lnSpc>
              <a:spcBef>
                <a:spcPts val="0"/>
              </a:spcBef>
              <a:spcAft>
                <a:spcPts val="0"/>
              </a:spcAft>
              <a:buClr>
                <a:srgbClr val="434343"/>
              </a:buClr>
              <a:buSzPts val="2100"/>
              <a:buChar char="●"/>
            </a:pPr>
            <a:r>
              <a:rPr lang="en-US" sz="2100">
                <a:solidFill>
                  <a:srgbClr val="434343"/>
                </a:solidFill>
              </a:rPr>
              <a:t>Dynamic discovery of available backends for model execution</a:t>
            </a:r>
            <a:endParaRPr sz="2100">
              <a:solidFill>
                <a:srgbClr val="434343"/>
              </a:solidFill>
            </a:endParaRPr>
          </a:p>
          <a:p>
            <a:pPr indent="-361950" lvl="1" marL="914400" rtl="0" algn="l">
              <a:lnSpc>
                <a:spcPct val="115000"/>
              </a:lnSpc>
              <a:spcBef>
                <a:spcPts val="0"/>
              </a:spcBef>
              <a:spcAft>
                <a:spcPts val="0"/>
              </a:spcAft>
              <a:buClr>
                <a:srgbClr val="434343"/>
              </a:buClr>
              <a:buSzPts val="2100"/>
              <a:buChar char="○"/>
            </a:pPr>
            <a:r>
              <a:rPr lang="en-US" sz="2100">
                <a:solidFill>
                  <a:srgbClr val="434343"/>
                </a:solidFill>
              </a:rPr>
              <a:t>Multiple backends from different vendors can co-exist on the same system</a:t>
            </a:r>
            <a:endParaRPr sz="2100">
              <a:solidFill>
                <a:srgbClr val="434343"/>
              </a:solidFill>
            </a:endParaRPr>
          </a:p>
          <a:p>
            <a:pPr indent="-361950" lvl="0" marL="457200" rtl="0" algn="l">
              <a:lnSpc>
                <a:spcPct val="115000"/>
              </a:lnSpc>
              <a:spcBef>
                <a:spcPts val="0"/>
              </a:spcBef>
              <a:spcAft>
                <a:spcPts val="0"/>
              </a:spcAft>
              <a:buClr>
                <a:srgbClr val="434343"/>
              </a:buClr>
              <a:buSzPts val="2100"/>
              <a:buChar char="●"/>
            </a:pPr>
            <a:r>
              <a:rPr lang="en-US" sz="2100">
                <a:solidFill>
                  <a:srgbClr val="434343"/>
                </a:solidFill>
              </a:rPr>
              <a:t>Dynamic discovery of supported ONNX Operators on each backend</a:t>
            </a:r>
            <a:endParaRPr sz="2100">
              <a:solidFill>
                <a:srgbClr val="434343"/>
              </a:solidFill>
              <a:latin typeface="Times"/>
              <a:ea typeface="Times"/>
              <a:cs typeface="Times"/>
              <a:sym typeface="Times"/>
            </a:endParaRPr>
          </a:p>
          <a:p>
            <a:pPr indent="0" lvl="0" marL="0" rtl="0" algn="l">
              <a:lnSpc>
                <a:spcPct val="90000"/>
              </a:lnSpc>
              <a:spcBef>
                <a:spcPts val="1200"/>
              </a:spcBef>
              <a:spcAft>
                <a:spcPts val="0"/>
              </a:spcAft>
              <a:buNone/>
            </a:pPr>
            <a:r>
              <a:t/>
            </a:r>
            <a:endParaRPr b="1" sz="2800">
              <a:solidFill>
                <a:schemeClr val="accent1"/>
              </a:solidFill>
              <a:latin typeface="Calibri"/>
              <a:ea typeface="Calibri"/>
              <a:cs typeface="Calibri"/>
              <a:sym typeface="Calibri"/>
            </a:endParaRPr>
          </a:p>
          <a:p>
            <a:pPr indent="0" lvl="0" marL="0" rtl="0" algn="l">
              <a:lnSpc>
                <a:spcPct val="90000"/>
              </a:lnSpc>
              <a:spcBef>
                <a:spcPts val="0"/>
              </a:spcBef>
              <a:spcAft>
                <a:spcPts val="0"/>
              </a:spcAft>
              <a:buNone/>
            </a:pPr>
            <a:r>
              <a:t/>
            </a:r>
            <a:endParaRPr sz="2800">
              <a:latin typeface="Calibri"/>
              <a:ea typeface="Calibri"/>
              <a:cs typeface="Calibri"/>
              <a:sym typeface="Calibri"/>
            </a:endParaRPr>
          </a:p>
        </p:txBody>
      </p:sp>
      <p:sp>
        <p:nvSpPr>
          <p:cNvPr id="192" name="Google Shape;192;ga90ae6b16a_3_0"/>
          <p:cNvSpPr txBox="1"/>
          <p:nvPr>
            <p:ph type="title"/>
          </p:nvPr>
        </p:nvSpPr>
        <p:spPr>
          <a:xfrm>
            <a:off x="838200" y="-114300"/>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Software Aspects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a90ae6b16a_1_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Sklearn to ONNX</a:t>
            </a:r>
            <a:endParaRPr/>
          </a:p>
        </p:txBody>
      </p:sp>
      <p:sp>
        <p:nvSpPr>
          <p:cNvPr descr="FloydHub" id="198" name="Google Shape;198;ga90ae6b16a_1_6"/>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9" name="Google Shape;199;ga90ae6b16a_1_6"/>
          <p:cNvSpPr txBox="1"/>
          <p:nvPr>
            <p:ph idx="1" type="body"/>
          </p:nvPr>
        </p:nvSpPr>
        <p:spPr>
          <a:xfrm>
            <a:off x="838200" y="1611311"/>
            <a:ext cx="11025600" cy="5000400"/>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0"/>
              </a:spcBef>
              <a:spcAft>
                <a:spcPts val="0"/>
              </a:spcAft>
              <a:buNone/>
            </a:pPr>
            <a:r>
              <a:t/>
            </a:r>
            <a:endParaRPr/>
          </a:p>
          <a:p>
            <a:pPr indent="0" lvl="0" marL="457200" rtl="0" algn="l">
              <a:lnSpc>
                <a:spcPct val="90000"/>
              </a:lnSpc>
              <a:spcBef>
                <a:spcPts val="0"/>
              </a:spcBef>
              <a:spcAft>
                <a:spcPts val="0"/>
              </a:spcAft>
              <a:buNone/>
            </a:pPr>
            <a:r>
              <a:t/>
            </a:r>
            <a:endParaRPr/>
          </a:p>
          <a:p>
            <a:pPr indent="0" lvl="1" marL="457200" rtl="0" algn="l">
              <a:lnSpc>
                <a:spcPct val="90000"/>
              </a:lnSpc>
              <a:spcBef>
                <a:spcPts val="500"/>
              </a:spcBef>
              <a:spcAft>
                <a:spcPts val="2100"/>
              </a:spcAft>
              <a:buClr>
                <a:schemeClr val="dk1"/>
              </a:buClr>
              <a:buSzPts val="2800"/>
              <a:buNone/>
            </a:pPr>
            <a:r>
              <a:t/>
            </a:r>
            <a:endParaRPr sz="2800"/>
          </a:p>
        </p:txBody>
      </p:sp>
      <p:pic>
        <p:nvPicPr>
          <p:cNvPr id="200" name="Google Shape;200;ga90ae6b16a_1_6"/>
          <p:cNvPicPr preferRelativeResize="0"/>
          <p:nvPr/>
        </p:nvPicPr>
        <p:blipFill>
          <a:blip r:embed="rId3">
            <a:alphaModFix/>
          </a:blip>
          <a:stretch>
            <a:fillRect/>
          </a:stretch>
        </p:blipFill>
        <p:spPr>
          <a:xfrm>
            <a:off x="2699300" y="1292200"/>
            <a:ext cx="6679425" cy="54372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a90ae6b16a_1_7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 Sklearn to ONNX</a:t>
            </a:r>
            <a:endParaRPr/>
          </a:p>
        </p:txBody>
      </p:sp>
      <p:sp>
        <p:nvSpPr>
          <p:cNvPr id="207" name="Google Shape;207;ga90ae6b16a_1_7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Clr>
                <a:srgbClr val="000000"/>
              </a:buClr>
              <a:buSzPts val="1800"/>
              <a:buChar char="●"/>
            </a:pPr>
            <a:r>
              <a:rPr lang="en-US"/>
              <a:t>Simple!</a:t>
            </a:r>
            <a:endParaRPr/>
          </a:p>
        </p:txBody>
      </p:sp>
      <p:pic>
        <p:nvPicPr>
          <p:cNvPr id="208" name="Google Shape;208;ga90ae6b16a_1_76"/>
          <p:cNvPicPr preferRelativeResize="0"/>
          <p:nvPr/>
        </p:nvPicPr>
        <p:blipFill>
          <a:blip r:embed="rId3">
            <a:alphaModFix/>
          </a:blip>
          <a:stretch>
            <a:fillRect/>
          </a:stretch>
        </p:blipFill>
        <p:spPr>
          <a:xfrm>
            <a:off x="2590800" y="2309675"/>
            <a:ext cx="8763000" cy="3867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Project</a:t>
            </a:r>
            <a:endParaRPr/>
          </a:p>
        </p:txBody>
      </p:sp>
      <p:sp>
        <p:nvSpPr>
          <p:cNvPr descr="FloydHub" id="83" name="Google Shape;83;p2"/>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2"/>
          <p:cNvSpPr txBox="1"/>
          <p:nvPr>
            <p:ph idx="1" type="body"/>
          </p:nvPr>
        </p:nvSpPr>
        <p:spPr>
          <a:xfrm>
            <a:off x="583200" y="1485025"/>
            <a:ext cx="11025600" cy="51546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3200"/>
              <a:buChar char="●"/>
            </a:pPr>
            <a:r>
              <a:rPr b="1" lang="en-US" sz="3200"/>
              <a:t>Project Name</a:t>
            </a:r>
            <a:endParaRPr/>
          </a:p>
          <a:p>
            <a:pPr indent="0" lvl="0" marL="1143000" rtl="0" algn="just">
              <a:lnSpc>
                <a:spcPct val="90000"/>
              </a:lnSpc>
              <a:spcBef>
                <a:spcPts val="500"/>
              </a:spcBef>
              <a:spcAft>
                <a:spcPts val="0"/>
              </a:spcAft>
              <a:buNone/>
            </a:pPr>
            <a:r>
              <a:t/>
            </a:r>
            <a:endParaRPr b="1" sz="2400"/>
          </a:p>
          <a:p>
            <a:pPr indent="-266700" lvl="1" marL="685800" rtl="0" algn="just">
              <a:lnSpc>
                <a:spcPct val="90000"/>
              </a:lnSpc>
              <a:spcBef>
                <a:spcPts val="500"/>
              </a:spcBef>
              <a:spcAft>
                <a:spcPts val="0"/>
              </a:spcAft>
              <a:buSzPts val="2400"/>
              <a:buChar char="○"/>
            </a:pPr>
            <a:r>
              <a:rPr b="1" lang="en-US" sz="2400"/>
              <a:t>ONNX (Open Neural Network Exchange)</a:t>
            </a:r>
            <a:endParaRPr b="1" sz="2400"/>
          </a:p>
          <a:p>
            <a:pPr indent="0" lvl="0" marL="0" rtl="0" algn="just">
              <a:lnSpc>
                <a:spcPct val="90000"/>
              </a:lnSpc>
              <a:spcBef>
                <a:spcPts val="500"/>
              </a:spcBef>
              <a:spcAft>
                <a:spcPts val="0"/>
              </a:spcAft>
              <a:buNone/>
            </a:pPr>
            <a:r>
              <a:t/>
            </a:r>
            <a:endParaRPr b="1"/>
          </a:p>
          <a:p>
            <a:pPr indent="-228600" lvl="0" marL="228600" rtl="0" algn="just">
              <a:lnSpc>
                <a:spcPct val="90000"/>
              </a:lnSpc>
              <a:spcBef>
                <a:spcPts val="1000"/>
              </a:spcBef>
              <a:spcAft>
                <a:spcPts val="0"/>
              </a:spcAft>
              <a:buClr>
                <a:schemeClr val="dk1"/>
              </a:buClr>
              <a:buSzPts val="3200"/>
              <a:buChar char="●"/>
            </a:pPr>
            <a:r>
              <a:rPr b="1" lang="en-US" sz="3200"/>
              <a:t>Abstract</a:t>
            </a:r>
            <a:endParaRPr b="1" sz="3200"/>
          </a:p>
          <a:p>
            <a:pPr indent="-323850" lvl="1" marL="685800" rtl="0" algn="just">
              <a:lnSpc>
                <a:spcPct val="90000"/>
              </a:lnSpc>
              <a:spcBef>
                <a:spcPts val="1000"/>
              </a:spcBef>
              <a:spcAft>
                <a:spcPts val="0"/>
              </a:spcAft>
              <a:buSzPts val="3300"/>
              <a:buChar char="○"/>
            </a:pPr>
            <a:r>
              <a:rPr lang="en-US" sz="2000">
                <a:highlight>
                  <a:srgbClr val="FFFFFF"/>
                </a:highlight>
              </a:rPr>
              <a:t>ONNX is an open source project which is mainly an intermediate representation in the form of a file format which maps the high-level graphs of a model in specific frameworks to a similar graph in the ONNX file format.  For AI models, ONNX offers an open source format </a:t>
            </a:r>
            <a:r>
              <a:rPr lang="en-US" sz="2000">
                <a:highlight>
                  <a:srgbClr val="FFFFFF"/>
                </a:highlight>
              </a:rPr>
              <a:t>allowing</a:t>
            </a:r>
            <a:r>
              <a:rPr lang="en-US" sz="2000">
                <a:highlight>
                  <a:srgbClr val="FFFFFF"/>
                </a:highlight>
              </a:rPr>
              <a:t> users to </a:t>
            </a:r>
            <a:r>
              <a:rPr lang="en-US" sz="2000">
                <a:highlight>
                  <a:srgbClr val="FFFFFF"/>
                </a:highlight>
              </a:rPr>
              <a:t>interchange</a:t>
            </a:r>
            <a:r>
              <a:rPr lang="en-US" sz="2000">
                <a:highlight>
                  <a:srgbClr val="FFFFFF"/>
                </a:highlight>
              </a:rPr>
              <a:t> between various ML </a:t>
            </a:r>
            <a:r>
              <a:rPr lang="en-US" sz="2000">
                <a:highlight>
                  <a:srgbClr val="FFFFFF"/>
                </a:highlight>
              </a:rPr>
              <a:t>frameworks</a:t>
            </a:r>
            <a:r>
              <a:rPr lang="en-US" sz="2000">
                <a:highlight>
                  <a:srgbClr val="FFFFFF"/>
                </a:highlight>
              </a:rPr>
              <a:t> and tools as well as definitions of built-in operators and regular data type</a:t>
            </a:r>
            <a:r>
              <a:rPr lang="en-US" sz="2000">
                <a:highlight>
                  <a:srgbClr val="FFFFFF"/>
                </a:highlight>
              </a:rPr>
              <a:t>s.</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a90ae6b16a_1_14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ONNX Runtime for testing</a:t>
            </a:r>
            <a:endParaRPr/>
          </a:p>
        </p:txBody>
      </p:sp>
      <p:sp>
        <p:nvSpPr>
          <p:cNvPr id="215" name="Google Shape;215;ga90ae6b16a_1_14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2100"/>
              </a:spcAft>
              <a:buNone/>
            </a:pPr>
            <a:r>
              <a:t/>
            </a:r>
            <a:endParaRPr/>
          </a:p>
        </p:txBody>
      </p:sp>
      <p:pic>
        <p:nvPicPr>
          <p:cNvPr id="216" name="Google Shape;216;ga90ae6b16a_1_146"/>
          <p:cNvPicPr preferRelativeResize="0"/>
          <p:nvPr/>
        </p:nvPicPr>
        <p:blipFill>
          <a:blip r:embed="rId3">
            <a:alphaModFix/>
          </a:blip>
          <a:stretch>
            <a:fillRect/>
          </a:stretch>
        </p:blipFill>
        <p:spPr>
          <a:xfrm>
            <a:off x="838188" y="1825625"/>
            <a:ext cx="9039225" cy="4648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a90ae6b16a_1_21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Let’s compare results!</a:t>
            </a:r>
            <a:endParaRPr/>
          </a:p>
        </p:txBody>
      </p:sp>
      <p:sp>
        <p:nvSpPr>
          <p:cNvPr id="223" name="Google Shape;223;ga90ae6b16a_1_21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2100"/>
              </a:spcAft>
              <a:buNone/>
            </a:pPr>
            <a:r>
              <a:rPr lang="en-US"/>
              <a:t>            Sklearn Model                            Onnx Model </a:t>
            </a:r>
            <a:endParaRPr/>
          </a:p>
        </p:txBody>
      </p:sp>
      <p:pic>
        <p:nvPicPr>
          <p:cNvPr id="224" name="Google Shape;224;ga90ae6b16a_1_216"/>
          <p:cNvPicPr preferRelativeResize="0"/>
          <p:nvPr/>
        </p:nvPicPr>
        <p:blipFill>
          <a:blip r:embed="rId3">
            <a:alphaModFix/>
          </a:blip>
          <a:stretch>
            <a:fillRect/>
          </a:stretch>
        </p:blipFill>
        <p:spPr>
          <a:xfrm>
            <a:off x="838213" y="2449000"/>
            <a:ext cx="4893100" cy="3158100"/>
          </a:xfrm>
          <a:prstGeom prst="rect">
            <a:avLst/>
          </a:prstGeom>
          <a:noFill/>
          <a:ln>
            <a:noFill/>
          </a:ln>
        </p:spPr>
      </p:pic>
      <p:pic>
        <p:nvPicPr>
          <p:cNvPr id="225" name="Google Shape;225;ga90ae6b16a_1_216"/>
          <p:cNvPicPr preferRelativeResize="0"/>
          <p:nvPr/>
        </p:nvPicPr>
        <p:blipFill>
          <a:blip r:embed="rId4">
            <a:alphaModFix/>
          </a:blip>
          <a:stretch>
            <a:fillRect/>
          </a:stretch>
        </p:blipFill>
        <p:spPr>
          <a:xfrm>
            <a:off x="4853525" y="2361225"/>
            <a:ext cx="5840571" cy="3158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a90ae6b16a_1_35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Resources </a:t>
            </a:r>
            <a:endParaRPr/>
          </a:p>
        </p:txBody>
      </p:sp>
      <p:sp>
        <p:nvSpPr>
          <p:cNvPr id="232" name="Google Shape;232;ga90ae6b16a_1_35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Clr>
                <a:srgbClr val="666666"/>
              </a:buClr>
              <a:buSzPts val="2000"/>
              <a:buFont typeface="Arial"/>
              <a:buChar char="●"/>
            </a:pPr>
            <a:r>
              <a:rPr lang="en-US" sz="2000">
                <a:solidFill>
                  <a:srgbClr val="666666"/>
                </a:solidFill>
                <a:latin typeface="Arial"/>
                <a:ea typeface="Arial"/>
                <a:cs typeface="Arial"/>
                <a:sym typeface="Arial"/>
              </a:rPr>
              <a:t>https://github.com/onnx/keras-onnx</a:t>
            </a:r>
            <a:endParaRPr sz="2000">
              <a:solidFill>
                <a:srgbClr val="666666"/>
              </a:solidFill>
              <a:latin typeface="Arial"/>
              <a:ea typeface="Arial"/>
              <a:cs typeface="Arial"/>
              <a:sym typeface="Arial"/>
            </a:endParaRPr>
          </a:p>
          <a:p>
            <a:pPr indent="-355600" lvl="0" marL="457200" rtl="0" algn="l">
              <a:spcBef>
                <a:spcPts val="0"/>
              </a:spcBef>
              <a:spcAft>
                <a:spcPts val="0"/>
              </a:spcAft>
              <a:buClr>
                <a:srgbClr val="666666"/>
              </a:buClr>
              <a:buSzPts val="2000"/>
              <a:buFont typeface="Arial"/>
              <a:buChar char="●"/>
            </a:pPr>
            <a:r>
              <a:rPr lang="en-US" sz="2000">
                <a:solidFill>
                  <a:srgbClr val="666666"/>
                </a:solidFill>
                <a:latin typeface="Arial"/>
                <a:ea typeface="Arial"/>
                <a:cs typeface="Arial"/>
                <a:sym typeface="Arial"/>
              </a:rPr>
              <a:t>https://github.com/onnx/sklearn-onnx</a:t>
            </a:r>
            <a:endParaRPr sz="2000">
              <a:solidFill>
                <a:srgbClr val="666666"/>
              </a:solidFill>
              <a:latin typeface="Arial"/>
              <a:ea typeface="Arial"/>
              <a:cs typeface="Arial"/>
              <a:sym typeface="Arial"/>
            </a:endParaRPr>
          </a:p>
          <a:p>
            <a:pPr indent="-355600" lvl="0" marL="457200" rtl="0" algn="l">
              <a:spcBef>
                <a:spcPts val="0"/>
              </a:spcBef>
              <a:spcAft>
                <a:spcPts val="0"/>
              </a:spcAft>
              <a:buClr>
                <a:srgbClr val="666666"/>
              </a:buClr>
              <a:buSzPts val="2000"/>
              <a:buFont typeface="Arial"/>
              <a:buChar char="●"/>
            </a:pPr>
            <a:r>
              <a:rPr lang="en-US" sz="2000">
                <a:solidFill>
                  <a:srgbClr val="666666"/>
                </a:solidFill>
                <a:latin typeface="Arial"/>
                <a:ea typeface="Arial"/>
                <a:cs typeface="Arial"/>
                <a:sym typeface="Arial"/>
              </a:rPr>
              <a:t>https://www.youtube.com/watch?v=Ij5MoUnLQ0E</a:t>
            </a:r>
            <a:endParaRPr sz="2000">
              <a:solidFill>
                <a:srgbClr val="666666"/>
              </a:solidFill>
              <a:latin typeface="Arial"/>
              <a:ea typeface="Arial"/>
              <a:cs typeface="Arial"/>
              <a:sym typeface="Arial"/>
            </a:endParaRPr>
          </a:p>
          <a:p>
            <a:pPr indent="-355600" lvl="0" marL="457200" rtl="0" algn="l">
              <a:spcBef>
                <a:spcPts val="0"/>
              </a:spcBef>
              <a:spcAft>
                <a:spcPts val="0"/>
              </a:spcAft>
              <a:buClr>
                <a:srgbClr val="666666"/>
              </a:buClr>
              <a:buSzPts val="2000"/>
              <a:buFont typeface="Arial"/>
              <a:buChar char="●"/>
            </a:pPr>
            <a:r>
              <a:rPr lang="en-US" sz="2000">
                <a:solidFill>
                  <a:srgbClr val="666666"/>
                </a:solidFill>
                <a:latin typeface="Arial"/>
                <a:ea typeface="Arial"/>
                <a:cs typeface="Arial"/>
                <a:sym typeface="Arial"/>
              </a:rPr>
              <a:t>https://www.youtube.com/watch?v=cK5AyawZSUI</a:t>
            </a:r>
            <a:endParaRPr sz="2000">
              <a:solidFill>
                <a:srgbClr val="666666"/>
              </a:solidFill>
              <a:latin typeface="Arial"/>
              <a:ea typeface="Arial"/>
              <a:cs typeface="Arial"/>
              <a:sym typeface="Arial"/>
            </a:endParaRPr>
          </a:p>
          <a:p>
            <a:pPr indent="-355600" lvl="0" marL="457200" rtl="0" algn="l">
              <a:spcBef>
                <a:spcPts val="0"/>
              </a:spcBef>
              <a:spcAft>
                <a:spcPts val="0"/>
              </a:spcAft>
              <a:buClr>
                <a:srgbClr val="666666"/>
              </a:buClr>
              <a:buSzPts val="2000"/>
              <a:buFont typeface="Arial"/>
              <a:buChar char="●"/>
            </a:pPr>
            <a:r>
              <a:rPr lang="en-US" sz="2000">
                <a:solidFill>
                  <a:srgbClr val="666666"/>
                </a:solidFill>
                <a:latin typeface="Arial"/>
                <a:ea typeface="Arial"/>
                <a:cs typeface="Arial"/>
                <a:sym typeface="Arial"/>
              </a:rPr>
              <a:t>https://www.youtube.com/watch?v=Mvnn_Iy29es</a:t>
            </a:r>
            <a:endParaRPr sz="2000">
              <a:solidFill>
                <a:srgbClr val="666666"/>
              </a:solidFill>
              <a:latin typeface="Arial"/>
              <a:ea typeface="Arial"/>
              <a:cs typeface="Arial"/>
              <a:sym typeface="Arial"/>
            </a:endParaRPr>
          </a:p>
          <a:p>
            <a:pPr indent="-355600" lvl="0" marL="457200" rtl="0" algn="l">
              <a:spcBef>
                <a:spcPts val="0"/>
              </a:spcBef>
              <a:spcAft>
                <a:spcPts val="0"/>
              </a:spcAft>
              <a:buClr>
                <a:srgbClr val="666666"/>
              </a:buClr>
              <a:buSzPts val="2000"/>
              <a:buFont typeface="Arial"/>
              <a:buChar char="●"/>
            </a:pPr>
            <a:r>
              <a:rPr lang="en-US" sz="2000">
                <a:solidFill>
                  <a:srgbClr val="666666"/>
                </a:solidFill>
                <a:latin typeface="Arial"/>
                <a:ea typeface="Arial"/>
                <a:cs typeface="Arial"/>
                <a:sym typeface="Arial"/>
              </a:rPr>
              <a:t>https://github.com/Jaram021/Onnx_examples</a:t>
            </a:r>
            <a:endParaRPr sz="2000">
              <a:solidFill>
                <a:srgbClr val="666666"/>
              </a:solidFill>
              <a:latin typeface="Arial"/>
              <a:ea typeface="Arial"/>
              <a:cs typeface="Arial"/>
              <a:sym typeface="Arial"/>
            </a:endParaRPr>
          </a:p>
          <a:p>
            <a:pPr indent="-355600" lvl="0" marL="457200" rtl="0" algn="l">
              <a:spcBef>
                <a:spcPts val="0"/>
              </a:spcBef>
              <a:spcAft>
                <a:spcPts val="0"/>
              </a:spcAft>
              <a:buClr>
                <a:srgbClr val="666666"/>
              </a:buClr>
              <a:buSzPts val="2000"/>
              <a:buFont typeface="Arial"/>
              <a:buChar char="●"/>
            </a:pPr>
            <a:r>
              <a:rPr lang="en-US" sz="2000">
                <a:solidFill>
                  <a:srgbClr val="666666"/>
                </a:solidFill>
                <a:latin typeface="Arial"/>
                <a:ea typeface="Arial"/>
                <a:cs typeface="Arial"/>
                <a:sym typeface="Arial"/>
              </a:rPr>
              <a:t>https://www.onnxruntime.ai/</a:t>
            </a:r>
            <a:endParaRPr sz="2000">
              <a:solidFill>
                <a:srgbClr val="666666"/>
              </a:solidFill>
              <a:latin typeface="Arial"/>
              <a:ea typeface="Arial"/>
              <a:cs typeface="Arial"/>
              <a:sym typeface="Arial"/>
            </a:endParaRPr>
          </a:p>
          <a:p>
            <a:pPr indent="-355600" lvl="0" marL="457200" rtl="0" algn="l">
              <a:spcBef>
                <a:spcPts val="0"/>
              </a:spcBef>
              <a:spcAft>
                <a:spcPts val="0"/>
              </a:spcAft>
              <a:buClr>
                <a:srgbClr val="666666"/>
              </a:buClr>
              <a:buSzPts val="2000"/>
              <a:buFont typeface="Arial"/>
              <a:buChar char="●"/>
            </a:pPr>
            <a:r>
              <a:rPr lang="en-US" sz="2000">
                <a:solidFill>
                  <a:srgbClr val="666666"/>
                </a:solidFill>
                <a:uFill>
                  <a:noFill/>
                </a:uFill>
                <a:latin typeface="Arial"/>
                <a:ea typeface="Arial"/>
                <a:cs typeface="Arial"/>
                <a:sym typeface="Arial"/>
                <a:hlinkClick r:id="rId3">
                  <a:extLst>
                    <a:ext uri="{A12FA001-AC4F-418D-AE19-62706E023703}">
                      <ahyp:hlinkClr val="tx"/>
                    </a:ext>
                  </a:extLst>
                </a:hlinkClick>
              </a:rPr>
              <a:t>https://onnx.ai/index.html</a:t>
            </a:r>
            <a:endParaRPr sz="2000">
              <a:solidFill>
                <a:srgbClr val="666666"/>
              </a:solidFill>
              <a:latin typeface="Arial"/>
              <a:ea typeface="Arial"/>
              <a:cs typeface="Arial"/>
              <a:sym typeface="Arial"/>
            </a:endParaRPr>
          </a:p>
          <a:p>
            <a:pPr indent="-355600" lvl="0" marL="457200" rtl="0" algn="l">
              <a:spcBef>
                <a:spcPts val="0"/>
              </a:spcBef>
              <a:spcAft>
                <a:spcPts val="0"/>
              </a:spcAft>
              <a:buClr>
                <a:srgbClr val="666666"/>
              </a:buClr>
              <a:buSzPts val="2000"/>
              <a:buFont typeface="Arial"/>
              <a:buChar char="●"/>
            </a:pPr>
            <a:r>
              <a:rPr lang="en-US" sz="2000">
                <a:solidFill>
                  <a:srgbClr val="666666"/>
                </a:solidFill>
                <a:uFill>
                  <a:noFill/>
                </a:uFill>
                <a:latin typeface="Arial"/>
                <a:ea typeface="Arial"/>
                <a:cs typeface="Arial"/>
                <a:sym typeface="Arial"/>
                <a:hlinkClick r:id="rId4">
                  <a:extLst>
                    <a:ext uri="{A12FA001-AC4F-418D-AE19-62706E023703}">
                      <ahyp:hlinkClr val="tx"/>
                    </a:ext>
                  </a:extLst>
                </a:hlinkClick>
              </a:rPr>
              <a:t>https://onnx.ai/get-started.html</a:t>
            </a:r>
            <a:r>
              <a:rPr lang="en-US" sz="2000">
                <a:solidFill>
                  <a:srgbClr val="666666"/>
                </a:solidFill>
                <a:latin typeface="Arial"/>
                <a:ea typeface="Arial"/>
                <a:cs typeface="Arial"/>
                <a:sym typeface="Arial"/>
              </a:rPr>
              <a:t> </a:t>
            </a:r>
            <a:endParaRPr sz="2000">
              <a:solidFill>
                <a:srgbClr val="666666"/>
              </a:solidFill>
              <a:latin typeface="Arial"/>
              <a:ea typeface="Arial"/>
              <a:cs typeface="Arial"/>
              <a:sym typeface="Arial"/>
            </a:endParaRPr>
          </a:p>
          <a:p>
            <a:pPr indent="-355600" lvl="0" marL="457200" rtl="0" algn="l">
              <a:spcBef>
                <a:spcPts val="0"/>
              </a:spcBef>
              <a:spcAft>
                <a:spcPts val="0"/>
              </a:spcAft>
              <a:buClr>
                <a:srgbClr val="666666"/>
              </a:buClr>
              <a:buSzPts val="2000"/>
              <a:buFont typeface="Arial"/>
              <a:buChar char="●"/>
            </a:pPr>
            <a:r>
              <a:rPr lang="en-US" sz="2000">
                <a:solidFill>
                  <a:srgbClr val="666666"/>
                </a:solidFill>
                <a:uFill>
                  <a:noFill/>
                </a:uFill>
                <a:latin typeface="Arial"/>
                <a:ea typeface="Arial"/>
                <a:cs typeface="Arial"/>
                <a:sym typeface="Arial"/>
                <a:hlinkClick r:id="rId5">
                  <a:extLst>
                    <a:ext uri="{A12FA001-AC4F-418D-AE19-62706E023703}">
                      <ahyp:hlinkClr val="tx"/>
                    </a:ext>
                  </a:extLst>
                </a:hlinkClick>
              </a:rPr>
              <a:t>https://github.com/onnx/onnx/blob/master/docs/ONNXIFI.md</a:t>
            </a:r>
            <a:endParaRPr sz="2000">
              <a:solidFill>
                <a:srgbClr val="666666"/>
              </a:solidFill>
              <a:latin typeface="Arial"/>
              <a:ea typeface="Arial"/>
              <a:cs typeface="Arial"/>
              <a:sym typeface="Arial"/>
            </a:endParaRPr>
          </a:p>
          <a:p>
            <a:pPr indent="-355600" lvl="0" marL="457200" rtl="0" algn="l">
              <a:spcBef>
                <a:spcPts val="0"/>
              </a:spcBef>
              <a:spcAft>
                <a:spcPts val="0"/>
              </a:spcAft>
              <a:buClr>
                <a:srgbClr val="666666"/>
              </a:buClr>
              <a:buSzPts val="2000"/>
              <a:buFont typeface="Arial"/>
              <a:buChar char="●"/>
            </a:pPr>
            <a:r>
              <a:rPr lang="en-US" sz="2000">
                <a:solidFill>
                  <a:srgbClr val="666666"/>
                </a:solidFill>
                <a:latin typeface="Arial"/>
                <a:ea typeface="Arial"/>
                <a:cs typeface="Arial"/>
                <a:sym typeface="Arial"/>
              </a:rPr>
              <a:t>https://github.com/microsoft/onnxruntime/tree/master/samples#CC</a:t>
            </a:r>
            <a:endParaRPr sz="2000">
              <a:solidFill>
                <a:srgbClr val="666666"/>
              </a:solidFill>
              <a:latin typeface="Arial"/>
              <a:ea typeface="Arial"/>
              <a:cs typeface="Arial"/>
              <a:sym typeface="Arial"/>
            </a:endParaRPr>
          </a:p>
          <a:p>
            <a:pPr indent="0" lvl="0" marL="228600" rtl="0" algn="l">
              <a:spcBef>
                <a:spcPts val="2100"/>
              </a:spcBef>
              <a:spcAft>
                <a:spcPts val="2100"/>
              </a:spcAft>
              <a:buNone/>
            </a:pPr>
            <a:r>
              <a:t/>
            </a:r>
            <a:endParaRPr>
              <a:solidFill>
                <a:srgbClr val="666666"/>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Team and their roles</a:t>
            </a:r>
            <a:endParaRPr/>
          </a:p>
        </p:txBody>
      </p:sp>
      <p:sp>
        <p:nvSpPr>
          <p:cNvPr descr="FloydHub" id="90" name="Google Shape;90;p3"/>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3"/>
          <p:cNvSpPr txBox="1"/>
          <p:nvPr>
            <p:ph idx="1" type="body"/>
          </p:nvPr>
        </p:nvSpPr>
        <p:spPr>
          <a:xfrm>
            <a:off x="838200" y="1611311"/>
            <a:ext cx="11025600" cy="5000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t/>
            </a:r>
            <a:endParaRPr b="1" sz="3200"/>
          </a:p>
          <a:p>
            <a:pPr indent="-266700" lvl="2" marL="1143000" rtl="0" algn="l">
              <a:lnSpc>
                <a:spcPct val="115000"/>
              </a:lnSpc>
              <a:spcBef>
                <a:spcPts val="1200"/>
              </a:spcBef>
              <a:spcAft>
                <a:spcPts val="0"/>
              </a:spcAft>
              <a:buSzPts val="2400"/>
              <a:buChar char="■"/>
            </a:pPr>
            <a:r>
              <a:rPr b="1" lang="en-US" sz="2400"/>
              <a:t>Sanjana Balasubramanian - What is ONNX?</a:t>
            </a:r>
            <a:endParaRPr b="1" sz="2400"/>
          </a:p>
          <a:p>
            <a:pPr indent="0" lvl="0" marL="1143000" rtl="0" algn="l">
              <a:lnSpc>
                <a:spcPct val="115000"/>
              </a:lnSpc>
              <a:spcBef>
                <a:spcPts val="1200"/>
              </a:spcBef>
              <a:spcAft>
                <a:spcPts val="0"/>
              </a:spcAft>
              <a:buNone/>
            </a:pPr>
            <a:r>
              <a:t/>
            </a:r>
            <a:endParaRPr b="1" sz="2400"/>
          </a:p>
          <a:p>
            <a:pPr indent="-266700" lvl="2" marL="1143000" rtl="0" algn="l">
              <a:lnSpc>
                <a:spcPct val="115000"/>
              </a:lnSpc>
              <a:spcBef>
                <a:spcPts val="1200"/>
              </a:spcBef>
              <a:spcAft>
                <a:spcPts val="0"/>
              </a:spcAft>
              <a:buSzPts val="2400"/>
              <a:buChar char="■"/>
            </a:pPr>
            <a:r>
              <a:rPr b="1" lang="en-US" sz="2400"/>
              <a:t>Julian Jaramillo  - Example workflow</a:t>
            </a:r>
            <a:endParaRPr b="1" sz="2400"/>
          </a:p>
          <a:p>
            <a:pPr indent="0" lvl="0" marL="1143000" rtl="0" algn="l">
              <a:lnSpc>
                <a:spcPct val="115000"/>
              </a:lnSpc>
              <a:spcBef>
                <a:spcPts val="1200"/>
              </a:spcBef>
              <a:spcAft>
                <a:spcPts val="0"/>
              </a:spcAft>
              <a:buNone/>
            </a:pPr>
            <a:r>
              <a:t/>
            </a:r>
            <a:endParaRPr b="1" sz="2400"/>
          </a:p>
          <a:p>
            <a:pPr indent="-266700" lvl="2" marL="1143000" rtl="0" algn="l">
              <a:lnSpc>
                <a:spcPct val="115000"/>
              </a:lnSpc>
              <a:spcBef>
                <a:spcPts val="1200"/>
              </a:spcBef>
              <a:spcAft>
                <a:spcPts val="0"/>
              </a:spcAft>
              <a:buSzPts val="2400"/>
              <a:buChar char="■"/>
            </a:pPr>
            <a:r>
              <a:rPr b="1" lang="en-US" sz="2400"/>
              <a:t>Vinayak Jethe - How ONNX works?</a:t>
            </a:r>
            <a:endParaRPr b="1" sz="2400"/>
          </a:p>
          <a:p>
            <a:pPr indent="0" lvl="0" marL="1143000" rtl="0" algn="l">
              <a:lnSpc>
                <a:spcPct val="115000"/>
              </a:lnSpc>
              <a:spcBef>
                <a:spcPts val="1200"/>
              </a:spcBef>
              <a:spcAft>
                <a:spcPts val="0"/>
              </a:spcAft>
              <a:buNone/>
            </a:pPr>
            <a:r>
              <a:t/>
            </a:r>
            <a:endParaRPr b="1" sz="2400"/>
          </a:p>
          <a:p>
            <a:pPr indent="-266700" lvl="2" marL="1143000" rtl="0" algn="l">
              <a:lnSpc>
                <a:spcPct val="115000"/>
              </a:lnSpc>
              <a:spcBef>
                <a:spcPts val="1200"/>
              </a:spcBef>
              <a:spcAft>
                <a:spcPts val="0"/>
              </a:spcAft>
              <a:buSzPts val="2400"/>
              <a:buChar char="■"/>
            </a:pPr>
            <a:r>
              <a:rPr b="1" lang="en-US" sz="2400"/>
              <a:t>Jaabaal Shah - Why should ONNX be used? </a:t>
            </a:r>
            <a:endParaRPr b="1" sz="2400"/>
          </a:p>
          <a:p>
            <a:pPr indent="0" lvl="2" marL="914400" rtl="0" algn="l">
              <a:lnSpc>
                <a:spcPct val="90000"/>
              </a:lnSpc>
              <a:spcBef>
                <a:spcPts val="1200"/>
              </a:spcBef>
              <a:spcAft>
                <a:spcPts val="0"/>
              </a:spcAft>
              <a:buClr>
                <a:schemeClr val="dk1"/>
              </a:buClr>
              <a:buSzPts val="2400"/>
              <a:buNone/>
            </a:pPr>
            <a:r>
              <a:t/>
            </a:r>
            <a:endParaRPr b="1" sz="2400"/>
          </a:p>
          <a:p>
            <a:pPr indent="0" lvl="1" marL="457200" rtl="0" algn="l">
              <a:lnSpc>
                <a:spcPct val="90000"/>
              </a:lnSpc>
              <a:spcBef>
                <a:spcPts val="500"/>
              </a:spcBef>
              <a:spcAft>
                <a:spcPts val="2100"/>
              </a:spcAft>
              <a:buClr>
                <a:schemeClr val="dk1"/>
              </a:buClr>
              <a:buSzPts val="2800"/>
              <a:buNone/>
            </a:pPr>
            <a:r>
              <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Deliverables</a:t>
            </a:r>
            <a:endParaRPr/>
          </a:p>
        </p:txBody>
      </p:sp>
      <p:sp>
        <p:nvSpPr>
          <p:cNvPr descr="FloydHub" id="97" name="Google Shape;97;p4"/>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4"/>
          <p:cNvSpPr txBox="1"/>
          <p:nvPr>
            <p:ph idx="1" type="body"/>
          </p:nvPr>
        </p:nvSpPr>
        <p:spPr>
          <a:xfrm>
            <a:off x="838200" y="1611311"/>
            <a:ext cx="11025600" cy="5000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Code Repo (if any) (URL): </a:t>
            </a:r>
            <a:r>
              <a:rPr lang="en-US" u="sng">
                <a:solidFill>
                  <a:schemeClr val="hlink"/>
                </a:solidFill>
                <a:hlinkClick r:id="rId3"/>
              </a:rPr>
              <a:t>Code Repo</a:t>
            </a:r>
            <a:endParaRPr/>
          </a:p>
          <a:p>
            <a:pPr indent="-228600" lvl="0" marL="228600" rtl="0" algn="l">
              <a:lnSpc>
                <a:spcPct val="90000"/>
              </a:lnSpc>
              <a:spcBef>
                <a:spcPts val="0"/>
              </a:spcBef>
              <a:spcAft>
                <a:spcPts val="0"/>
              </a:spcAft>
              <a:buClr>
                <a:schemeClr val="dk1"/>
              </a:buClr>
              <a:buSzPts val="2800"/>
              <a:buChar char="●"/>
            </a:pPr>
            <a:r>
              <a:rPr lang="en-US"/>
              <a:t>Presentation Slides (URL): </a:t>
            </a:r>
            <a:r>
              <a:rPr lang="en-US" u="sng">
                <a:solidFill>
                  <a:schemeClr val="hlink"/>
                </a:solidFill>
                <a:hlinkClick r:id="rId4"/>
              </a:rPr>
              <a:t>Slides</a:t>
            </a:r>
            <a:endParaRPr/>
          </a:p>
          <a:p>
            <a:pPr indent="-228600" lvl="0" marL="228600" rtl="0" algn="l">
              <a:lnSpc>
                <a:spcPct val="90000"/>
              </a:lnSpc>
              <a:spcBef>
                <a:spcPts val="0"/>
              </a:spcBef>
              <a:spcAft>
                <a:spcPts val="0"/>
              </a:spcAft>
              <a:buClr>
                <a:schemeClr val="dk1"/>
              </a:buClr>
              <a:buSzPts val="2800"/>
              <a:buChar char="●"/>
            </a:pPr>
            <a:r>
              <a:rPr lang="en-US"/>
              <a:t>Demo/Presentation Video URL (Optional):</a:t>
            </a:r>
            <a:endParaRPr/>
          </a:p>
          <a:p>
            <a:pPr indent="0" lvl="2" marL="914400" rtl="0" algn="l">
              <a:lnSpc>
                <a:spcPct val="90000"/>
              </a:lnSpc>
              <a:spcBef>
                <a:spcPts val="500"/>
              </a:spcBef>
              <a:spcAft>
                <a:spcPts val="0"/>
              </a:spcAft>
              <a:buClr>
                <a:schemeClr val="dk1"/>
              </a:buClr>
              <a:buSzPts val="2400"/>
              <a:buNone/>
            </a:pPr>
            <a:r>
              <a:t/>
            </a:r>
            <a:endParaRPr b="1" sz="2400"/>
          </a:p>
          <a:p>
            <a:pPr indent="0" lvl="1" marL="457200" rtl="0" algn="l">
              <a:lnSpc>
                <a:spcPct val="90000"/>
              </a:lnSpc>
              <a:spcBef>
                <a:spcPts val="500"/>
              </a:spcBef>
              <a:spcAft>
                <a:spcPts val="2100"/>
              </a:spcAft>
              <a:buClr>
                <a:schemeClr val="dk1"/>
              </a:buClr>
              <a:buSzPts val="2800"/>
              <a:buNone/>
            </a:pPr>
            <a:r>
              <a:t/>
            </a:r>
            <a:endParaRPr sz="2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5"/>
          <p:cNvSpPr txBox="1"/>
          <p:nvPr>
            <p:ph type="title"/>
          </p:nvPr>
        </p:nvSpPr>
        <p:spPr>
          <a:xfrm>
            <a:off x="838225" y="392850"/>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Project Summary</a:t>
            </a:r>
            <a:endParaRPr/>
          </a:p>
        </p:txBody>
      </p:sp>
      <p:sp>
        <p:nvSpPr>
          <p:cNvPr descr="FloydHub" id="104" name="Google Shape;104;p5"/>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5"/>
          <p:cNvSpPr txBox="1"/>
          <p:nvPr>
            <p:ph idx="1" type="body"/>
          </p:nvPr>
        </p:nvSpPr>
        <p:spPr>
          <a:xfrm>
            <a:off x="583225" y="1611311"/>
            <a:ext cx="11025600" cy="5000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solidFill>
                  <a:schemeClr val="accent1"/>
                </a:solidFill>
              </a:rPr>
              <a:t>What it is and what research/investigation we did?</a:t>
            </a:r>
            <a:endParaRPr>
              <a:solidFill>
                <a:schemeClr val="accent1"/>
              </a:solidFill>
            </a:endParaRPr>
          </a:p>
          <a:p>
            <a:pPr indent="0" lvl="0" marL="228600" rtl="0" algn="l">
              <a:lnSpc>
                <a:spcPct val="90000"/>
              </a:lnSpc>
              <a:spcBef>
                <a:spcPts val="0"/>
              </a:spcBef>
              <a:spcAft>
                <a:spcPts val="0"/>
              </a:spcAft>
              <a:buNone/>
            </a:pPr>
            <a:r>
              <a:t/>
            </a:r>
            <a:endParaRPr>
              <a:solidFill>
                <a:schemeClr val="accent1"/>
              </a:solidFill>
            </a:endParaRPr>
          </a:p>
          <a:p>
            <a:pPr indent="0" lvl="0" marL="228600" rtl="0" algn="l">
              <a:lnSpc>
                <a:spcPct val="90000"/>
              </a:lnSpc>
              <a:spcBef>
                <a:spcPts val="0"/>
              </a:spcBef>
              <a:spcAft>
                <a:spcPts val="0"/>
              </a:spcAft>
              <a:buNone/>
            </a:pPr>
            <a:r>
              <a:rPr lang="en-US"/>
              <a:t>ONNX is an open source artificial intelligence ecosystem. </a:t>
            </a:r>
            <a:r>
              <a:rPr lang="en-US">
                <a:highlight>
                  <a:srgbClr val="FFFFFF"/>
                </a:highlight>
              </a:rPr>
              <a:t>Facebook, AWS and Microsoft introduced a system for switching between machine Learning frameworks such as PyTorch and Caffe2. Later, IBM, Huawei, Intel, AMD, ARM and Qualcomm announced support for the initiative.</a:t>
            </a:r>
            <a:endParaRPr/>
          </a:p>
          <a:p>
            <a:pPr indent="-228600" lvl="0" marL="228600" rtl="0" algn="l">
              <a:lnSpc>
                <a:spcPct val="100000"/>
              </a:lnSpc>
              <a:spcBef>
                <a:spcPts val="1000"/>
              </a:spcBef>
              <a:spcAft>
                <a:spcPts val="0"/>
              </a:spcAft>
              <a:buSzPts val="2800"/>
              <a:buChar char="●"/>
            </a:pPr>
            <a:r>
              <a:rPr lang="en-US">
                <a:solidFill>
                  <a:schemeClr val="accent1"/>
                </a:solidFill>
              </a:rPr>
              <a:t>Wh</a:t>
            </a:r>
            <a:r>
              <a:rPr lang="en-US">
                <a:solidFill>
                  <a:schemeClr val="accent1"/>
                </a:solidFill>
              </a:rPr>
              <a:t>a</a:t>
            </a:r>
            <a:r>
              <a:rPr lang="en-US">
                <a:solidFill>
                  <a:schemeClr val="accent1"/>
                </a:solidFill>
              </a:rPr>
              <a:t>t results we got?</a:t>
            </a:r>
            <a:endParaRPr>
              <a:solidFill>
                <a:schemeClr val="accent1"/>
              </a:solidFill>
            </a:endParaRPr>
          </a:p>
          <a:p>
            <a:pPr indent="0" lvl="0" marL="228600" rtl="0" algn="l">
              <a:lnSpc>
                <a:spcPct val="100000"/>
              </a:lnSpc>
              <a:spcBef>
                <a:spcPts val="1000"/>
              </a:spcBef>
              <a:spcAft>
                <a:spcPts val="0"/>
              </a:spcAft>
              <a:buNone/>
            </a:pPr>
            <a:r>
              <a:t/>
            </a:r>
            <a:endParaRPr>
              <a:solidFill>
                <a:schemeClr val="accent1"/>
              </a:solidFill>
            </a:endParaRPr>
          </a:p>
          <a:p>
            <a:pPr indent="0" lvl="0" marL="228600" rtl="0" algn="l">
              <a:spcBef>
                <a:spcPts val="0"/>
              </a:spcBef>
              <a:spcAft>
                <a:spcPts val="0"/>
              </a:spcAft>
              <a:buNone/>
            </a:pPr>
            <a:r>
              <a:rPr lang="en-US"/>
              <a:t>ONNX p</a:t>
            </a:r>
            <a:r>
              <a:rPr lang="en-US"/>
              <a:t>rovides building blocks for Deep Learning and Machine Learning model, enabling AI developers to work with different kinds of frameworks, tools, runtimes and compilers.</a:t>
            </a:r>
            <a:endParaRPr b="1" sz="2400"/>
          </a:p>
          <a:p>
            <a:pPr indent="0" lvl="1" marL="457200" rtl="0" algn="l">
              <a:lnSpc>
                <a:spcPct val="90000"/>
              </a:lnSpc>
              <a:spcBef>
                <a:spcPts val="2100"/>
              </a:spcBef>
              <a:spcAft>
                <a:spcPts val="2100"/>
              </a:spcAft>
              <a:buClr>
                <a:schemeClr val="dk1"/>
              </a:buClr>
              <a:buSzPts val="2800"/>
              <a:buNone/>
            </a:pPr>
            <a:r>
              <a:t/>
            </a: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a90ae6b16a_2_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Design Philosophy </a:t>
            </a:r>
            <a:endParaRPr/>
          </a:p>
        </p:txBody>
      </p:sp>
      <p:sp>
        <p:nvSpPr>
          <p:cNvPr id="112" name="Google Shape;112;ga90ae6b16a_2_3"/>
          <p:cNvSpPr txBox="1"/>
          <p:nvPr>
            <p:ph idx="1" type="body"/>
          </p:nvPr>
        </p:nvSpPr>
        <p:spPr>
          <a:xfrm>
            <a:off x="838200" y="1797925"/>
            <a:ext cx="10515600" cy="4351200"/>
          </a:xfrm>
          <a:prstGeom prst="rect">
            <a:avLst/>
          </a:prstGeom>
        </p:spPr>
        <p:txBody>
          <a:bodyPr anchorCtr="0" anchor="t" bIns="45700" lIns="91425" spcFirstLastPara="1" rIns="91425" wrap="square" tIns="45700">
            <a:noAutofit/>
          </a:bodyPr>
          <a:lstStyle/>
          <a:p>
            <a:pPr indent="-266700" lvl="0" marL="228600" rtl="0" algn="l">
              <a:lnSpc>
                <a:spcPct val="100000"/>
              </a:lnSpc>
              <a:spcBef>
                <a:spcPts val="0"/>
              </a:spcBef>
              <a:spcAft>
                <a:spcPts val="0"/>
              </a:spcAft>
              <a:buSzPts val="2400"/>
              <a:buChar char="●"/>
            </a:pPr>
            <a:r>
              <a:rPr lang="en-US"/>
              <a:t>Built initially to support DNN but also capable to provide support for traditional ML.</a:t>
            </a:r>
            <a:endParaRPr/>
          </a:p>
          <a:p>
            <a:pPr indent="0" lvl="0" marL="0" rtl="0" algn="l">
              <a:lnSpc>
                <a:spcPct val="100000"/>
              </a:lnSpc>
              <a:spcBef>
                <a:spcPts val="0"/>
              </a:spcBef>
              <a:spcAft>
                <a:spcPts val="0"/>
              </a:spcAft>
              <a:buNone/>
            </a:pPr>
            <a:r>
              <a:t/>
            </a:r>
            <a:endParaRPr/>
          </a:p>
          <a:p>
            <a:pPr indent="-266700" lvl="0" marL="228600" rtl="0" algn="l">
              <a:lnSpc>
                <a:spcPct val="100000"/>
              </a:lnSpc>
              <a:spcBef>
                <a:spcPts val="0"/>
              </a:spcBef>
              <a:spcAft>
                <a:spcPts val="0"/>
              </a:spcAft>
              <a:buSzPts val="2400"/>
              <a:buChar char="●"/>
            </a:pPr>
            <a:r>
              <a:rPr lang="en-US"/>
              <a:t>Flexible enough to keep up with rapid advances and enhancements.</a:t>
            </a:r>
            <a:endParaRPr/>
          </a:p>
          <a:p>
            <a:pPr indent="0" lvl="0" marL="457200" rtl="0" algn="l">
              <a:lnSpc>
                <a:spcPct val="100000"/>
              </a:lnSpc>
              <a:spcBef>
                <a:spcPts val="0"/>
              </a:spcBef>
              <a:spcAft>
                <a:spcPts val="0"/>
              </a:spcAft>
              <a:buNone/>
            </a:pPr>
            <a:r>
              <a:t/>
            </a:r>
            <a:endParaRPr/>
          </a:p>
          <a:p>
            <a:pPr indent="-266700" lvl="0" marL="228600" rtl="0" algn="l">
              <a:lnSpc>
                <a:spcPct val="100000"/>
              </a:lnSpc>
              <a:spcBef>
                <a:spcPts val="0"/>
              </a:spcBef>
              <a:spcAft>
                <a:spcPts val="0"/>
              </a:spcAft>
              <a:buSzPts val="2400"/>
              <a:buChar char="●"/>
            </a:pPr>
            <a:r>
              <a:rPr lang="en-US"/>
              <a:t>Compact and cross-platform representation.</a:t>
            </a:r>
            <a:endParaRPr/>
          </a:p>
          <a:p>
            <a:pPr indent="0" lvl="0" marL="457200" rtl="0" algn="l">
              <a:lnSpc>
                <a:spcPct val="100000"/>
              </a:lnSpc>
              <a:spcBef>
                <a:spcPts val="0"/>
              </a:spcBef>
              <a:spcAft>
                <a:spcPts val="0"/>
              </a:spcAft>
              <a:buNone/>
            </a:pPr>
            <a:r>
              <a:t/>
            </a:r>
            <a:endParaRPr/>
          </a:p>
          <a:p>
            <a:pPr indent="-266700" lvl="0" marL="228600" rtl="0" algn="l">
              <a:lnSpc>
                <a:spcPct val="100000"/>
              </a:lnSpc>
              <a:spcBef>
                <a:spcPts val="0"/>
              </a:spcBef>
              <a:spcAft>
                <a:spcPts val="0"/>
              </a:spcAft>
              <a:buSzPts val="2400"/>
              <a:buChar char="●"/>
            </a:pPr>
            <a:r>
              <a:rPr lang="en-US"/>
              <a:t>Allow interoperability/portability by enabling the users to export a fully trained model in a certain framework to be imported to a different framework.</a:t>
            </a:r>
            <a:endParaRPr sz="3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b19ff4f025_2_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4600"/>
              <a:t>Fragmentation in Training and Deployment Tools:</a:t>
            </a:r>
            <a:endParaRPr sz="4600"/>
          </a:p>
        </p:txBody>
      </p:sp>
      <p:pic>
        <p:nvPicPr>
          <p:cNvPr id="119" name="Google Shape;119;gb19ff4f025_2_6"/>
          <p:cNvPicPr preferRelativeResize="0"/>
          <p:nvPr/>
        </p:nvPicPr>
        <p:blipFill>
          <a:blip r:embed="rId3">
            <a:alphaModFix/>
          </a:blip>
          <a:stretch>
            <a:fillRect/>
          </a:stretch>
        </p:blipFill>
        <p:spPr>
          <a:xfrm>
            <a:off x="838200" y="1690825"/>
            <a:ext cx="7919151" cy="1786175"/>
          </a:xfrm>
          <a:prstGeom prst="rect">
            <a:avLst/>
          </a:prstGeom>
          <a:noFill/>
          <a:ln>
            <a:noFill/>
          </a:ln>
        </p:spPr>
      </p:pic>
      <p:pic>
        <p:nvPicPr>
          <p:cNvPr id="120" name="Google Shape;120;gb19ff4f025_2_6"/>
          <p:cNvPicPr preferRelativeResize="0"/>
          <p:nvPr/>
        </p:nvPicPr>
        <p:blipFill>
          <a:blip r:embed="rId4">
            <a:alphaModFix/>
          </a:blip>
          <a:stretch>
            <a:fillRect/>
          </a:stretch>
        </p:blipFill>
        <p:spPr>
          <a:xfrm>
            <a:off x="4213550" y="4125550"/>
            <a:ext cx="7140251" cy="2051275"/>
          </a:xfrm>
          <a:prstGeom prst="rect">
            <a:avLst/>
          </a:prstGeom>
          <a:noFill/>
          <a:ln>
            <a:noFill/>
          </a:ln>
        </p:spPr>
      </p:pic>
      <p:sp>
        <p:nvSpPr>
          <p:cNvPr id="121" name="Google Shape;121;gb19ff4f025_2_6"/>
          <p:cNvSpPr txBox="1"/>
          <p:nvPr/>
        </p:nvSpPr>
        <p:spPr>
          <a:xfrm>
            <a:off x="7132525" y="6234525"/>
            <a:ext cx="1302300" cy="3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2"/>
                </a:solidFill>
                <a:latin typeface="Courier New"/>
                <a:ea typeface="Courier New"/>
                <a:cs typeface="Courier New"/>
                <a:sym typeface="Courier New"/>
              </a:rPr>
              <a:t>Deployment</a:t>
            </a:r>
            <a:endParaRPr>
              <a:solidFill>
                <a:schemeClr val="dk2"/>
              </a:solidFill>
              <a:latin typeface="Courier New"/>
              <a:ea typeface="Courier New"/>
              <a:cs typeface="Courier New"/>
              <a:sym typeface="Courier New"/>
            </a:endParaRPr>
          </a:p>
        </p:txBody>
      </p:sp>
      <p:sp>
        <p:nvSpPr>
          <p:cNvPr id="122" name="Google Shape;122;gb19ff4f025_2_6"/>
          <p:cNvSpPr txBox="1"/>
          <p:nvPr/>
        </p:nvSpPr>
        <p:spPr>
          <a:xfrm>
            <a:off x="4243525" y="3269700"/>
            <a:ext cx="1108500" cy="318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2100"/>
              </a:spcAft>
              <a:buNone/>
            </a:pPr>
            <a:r>
              <a:rPr lang="en-US">
                <a:solidFill>
                  <a:schemeClr val="dk2"/>
                </a:solidFill>
                <a:latin typeface="Courier New"/>
                <a:ea typeface="Courier New"/>
                <a:cs typeface="Courier New"/>
                <a:sym typeface="Courier New"/>
              </a:rPr>
              <a:t>Training   </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b19ff4f025_2_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Purpose of ONNX</a:t>
            </a:r>
            <a:endParaRPr/>
          </a:p>
        </p:txBody>
      </p:sp>
      <p:sp>
        <p:nvSpPr>
          <p:cNvPr id="129" name="Google Shape;129;gb19ff4f025_2_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lnSpc>
                <a:spcPct val="100000"/>
              </a:lnSpc>
              <a:spcBef>
                <a:spcPts val="0"/>
              </a:spcBef>
              <a:spcAft>
                <a:spcPts val="0"/>
              </a:spcAft>
              <a:buSzPts val="1800"/>
              <a:buFont typeface="Arial"/>
              <a:buChar char="●"/>
            </a:pPr>
            <a:r>
              <a:rPr lang="en-US" sz="1800">
                <a:latin typeface="Arial"/>
                <a:ea typeface="Arial"/>
                <a:cs typeface="Arial"/>
                <a:sym typeface="Arial"/>
              </a:rPr>
              <a:t>The major challenge to the current deep learning domain is that the trained models cannot be deployed directly as they need to be optimized depending upon the target environment they are going to be deployed on. </a:t>
            </a:r>
            <a:endParaRPr sz="1800">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Roboto"/>
              <a:ea typeface="Roboto"/>
              <a:cs typeface="Roboto"/>
              <a:sym typeface="Roboto"/>
            </a:endParaRPr>
          </a:p>
          <a:p>
            <a:pPr indent="0" lvl="0" marL="1371600" rtl="0" algn="l">
              <a:spcBef>
                <a:spcPts val="0"/>
              </a:spcBef>
              <a:spcAft>
                <a:spcPts val="0"/>
              </a:spcAft>
              <a:buNone/>
            </a:pPr>
            <a:r>
              <a:t/>
            </a:r>
            <a:endParaRPr>
              <a:solidFill>
                <a:srgbClr val="000000"/>
              </a:solidFill>
            </a:endParaRPr>
          </a:p>
          <a:p>
            <a:pPr indent="0" lvl="0" marL="0" rtl="0" algn="ctr">
              <a:lnSpc>
                <a:spcPct val="100000"/>
              </a:lnSpc>
              <a:spcBef>
                <a:spcPts val="0"/>
              </a:spcBef>
              <a:spcAft>
                <a:spcPts val="0"/>
              </a:spcAft>
              <a:buNone/>
            </a:pPr>
            <a:r>
              <a:rPr lang="en-US" sz="2200">
                <a:solidFill>
                  <a:srgbClr val="000000"/>
                </a:solidFill>
                <a:latin typeface="Roboto"/>
                <a:ea typeface="Roboto"/>
                <a:cs typeface="Roboto"/>
                <a:sym typeface="Roboto"/>
              </a:rPr>
              <a:t>“There is no interoperability which exists among the various frameworks.”</a:t>
            </a:r>
            <a:endParaRPr sz="3200">
              <a:solidFill>
                <a:srgbClr val="000000"/>
              </a:solidFill>
            </a:endParaRPr>
          </a:p>
          <a:p>
            <a:pPr indent="0" lvl="0" marL="1371600" rtl="0" algn="l">
              <a:spcBef>
                <a:spcPts val="0"/>
              </a:spcBef>
              <a:spcAft>
                <a:spcPts val="0"/>
              </a:spcAft>
              <a:buNone/>
            </a:pPr>
            <a:r>
              <a:rPr lang="en-US"/>
              <a:t> </a:t>
            </a:r>
            <a:endParaRPr/>
          </a:p>
          <a:p>
            <a:pPr indent="0" lvl="0" marL="457200" rtl="0" algn="l">
              <a:lnSpc>
                <a:spcPct val="100000"/>
              </a:lnSpc>
              <a:spcBef>
                <a:spcPts val="0"/>
              </a:spcBef>
              <a:spcAft>
                <a:spcPts val="0"/>
              </a:spcAft>
              <a:buNone/>
            </a:pPr>
            <a:r>
              <a:t/>
            </a:r>
            <a:endParaRPr i="1" sz="2200">
              <a:solidFill>
                <a:srgbClr val="B7B7B7"/>
              </a:solidFill>
              <a:latin typeface="Roboto"/>
              <a:ea typeface="Roboto"/>
              <a:cs typeface="Roboto"/>
              <a:sym typeface="Roboto"/>
            </a:endParaRPr>
          </a:p>
          <a:p>
            <a:pPr indent="0" lvl="0" marL="457200" rtl="0" algn="l">
              <a:lnSpc>
                <a:spcPct val="100000"/>
              </a:lnSpc>
              <a:spcBef>
                <a:spcPts val="0"/>
              </a:spcBef>
              <a:spcAft>
                <a:spcPts val="0"/>
              </a:spcAft>
              <a:buNone/>
            </a:pPr>
            <a:r>
              <a:t/>
            </a:r>
            <a:endParaRPr i="1" sz="2200">
              <a:solidFill>
                <a:srgbClr val="000000"/>
              </a:solidFill>
              <a:latin typeface="Roboto"/>
              <a:ea typeface="Roboto"/>
              <a:cs typeface="Roboto"/>
              <a:sym typeface="Roboto"/>
            </a:endParaRPr>
          </a:p>
          <a:p>
            <a:pPr indent="457200" lvl="0" marL="0" rtl="0" algn="l">
              <a:lnSpc>
                <a:spcPct val="100000"/>
              </a:lnSpc>
              <a:spcBef>
                <a:spcPts val="0"/>
              </a:spcBef>
              <a:spcAft>
                <a:spcPts val="0"/>
              </a:spcAft>
              <a:buNone/>
            </a:pPr>
            <a:r>
              <a:rPr lang="en-US" sz="2200">
                <a:solidFill>
                  <a:srgbClr val="000000"/>
                </a:solidFill>
                <a:latin typeface="Roboto"/>
                <a:ea typeface="Roboto"/>
                <a:cs typeface="Roboto"/>
                <a:sym typeface="Roboto"/>
              </a:rPr>
              <a:t>   “The ONNX file format is to DNN what CLR is to programming languages.”</a:t>
            </a:r>
            <a:endParaRPr sz="32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Machine Learning Aspects - Overview </a:t>
            </a:r>
            <a:endParaRPr/>
          </a:p>
        </p:txBody>
      </p:sp>
      <p:sp>
        <p:nvSpPr>
          <p:cNvPr descr="FloydHub" id="135" name="Google Shape;135;p6"/>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6"/>
          <p:cNvSpPr txBox="1"/>
          <p:nvPr>
            <p:ph idx="1" type="body"/>
          </p:nvPr>
        </p:nvSpPr>
        <p:spPr>
          <a:xfrm>
            <a:off x="838200" y="1857479"/>
            <a:ext cx="11025600" cy="2964000"/>
          </a:xfrm>
          <a:prstGeom prst="rect">
            <a:avLst/>
          </a:prstGeom>
          <a:noFill/>
          <a:ln>
            <a:noFill/>
          </a:ln>
        </p:spPr>
        <p:txBody>
          <a:bodyPr anchorCtr="0" anchor="t" bIns="45700" lIns="91425" spcFirstLastPara="1" rIns="91425" wrap="square" tIns="45700">
            <a:normAutofit/>
          </a:bodyPr>
          <a:lstStyle/>
          <a:p>
            <a:pPr indent="-381000" lvl="0" marL="457200" rtl="0" algn="l">
              <a:lnSpc>
                <a:spcPct val="90000"/>
              </a:lnSpc>
              <a:spcBef>
                <a:spcPts val="0"/>
              </a:spcBef>
              <a:spcAft>
                <a:spcPts val="0"/>
              </a:spcAft>
              <a:buSzPts val="2400"/>
              <a:buChar char="●"/>
            </a:pPr>
            <a:r>
              <a:rPr lang="en-US" sz="2400"/>
              <a:t>ONNX is basically having different versions.</a:t>
            </a:r>
            <a:endParaRPr sz="2400"/>
          </a:p>
          <a:p>
            <a:pPr indent="0" lvl="0" marL="1371600" rtl="0" algn="l">
              <a:lnSpc>
                <a:spcPct val="90000"/>
              </a:lnSpc>
              <a:spcBef>
                <a:spcPts val="0"/>
              </a:spcBef>
              <a:spcAft>
                <a:spcPts val="0"/>
              </a:spcAft>
              <a:buNone/>
            </a:pPr>
            <a:r>
              <a:t/>
            </a:r>
            <a:endParaRPr sz="2400"/>
          </a:p>
          <a:p>
            <a:pPr indent="-381000" lvl="0" marL="457200" rtl="0" algn="l">
              <a:lnSpc>
                <a:spcPct val="90000"/>
              </a:lnSpc>
              <a:spcBef>
                <a:spcPts val="0"/>
              </a:spcBef>
              <a:spcAft>
                <a:spcPts val="0"/>
              </a:spcAft>
              <a:buSzPts val="2400"/>
              <a:buChar char="●"/>
            </a:pPr>
            <a:r>
              <a:rPr lang="en-US" sz="2400"/>
              <a:t>The basic ONNX model was built to support deep learning.</a:t>
            </a:r>
            <a:endParaRPr sz="2400"/>
          </a:p>
          <a:p>
            <a:pPr indent="0" lvl="0" marL="1371600" rtl="0" algn="l">
              <a:lnSpc>
                <a:spcPct val="90000"/>
              </a:lnSpc>
              <a:spcBef>
                <a:spcPts val="0"/>
              </a:spcBef>
              <a:spcAft>
                <a:spcPts val="0"/>
              </a:spcAft>
              <a:buNone/>
            </a:pPr>
            <a:r>
              <a:rPr lang="en-US" sz="2400"/>
              <a:t> </a:t>
            </a:r>
            <a:endParaRPr sz="2400"/>
          </a:p>
          <a:p>
            <a:pPr indent="-381000" lvl="0" marL="457200" rtl="0" algn="l">
              <a:lnSpc>
                <a:spcPct val="90000"/>
              </a:lnSpc>
              <a:spcBef>
                <a:spcPts val="0"/>
              </a:spcBef>
              <a:spcAft>
                <a:spcPts val="0"/>
              </a:spcAft>
              <a:buSzPts val="2400"/>
              <a:buChar char="●"/>
            </a:pPr>
            <a:r>
              <a:rPr lang="en-US" sz="2400"/>
              <a:t>An extension to ONNX, called ONNX-ML is </a:t>
            </a:r>
            <a:r>
              <a:rPr lang="en-US" sz="2400"/>
              <a:t>specifically</a:t>
            </a:r>
            <a:r>
              <a:rPr lang="en-US" sz="2400"/>
              <a:t> build to support traditional classical Machine Learning problems.</a:t>
            </a:r>
            <a:endParaRPr sz="2400"/>
          </a:p>
          <a:p>
            <a:pPr indent="0" lvl="1" marL="457200" rtl="0" algn="l">
              <a:lnSpc>
                <a:spcPct val="90000"/>
              </a:lnSpc>
              <a:spcBef>
                <a:spcPts val="500"/>
              </a:spcBef>
              <a:spcAft>
                <a:spcPts val="2100"/>
              </a:spcAft>
              <a:buClr>
                <a:schemeClr val="dk1"/>
              </a:buClr>
              <a:buSzPts val="2800"/>
              <a:buNone/>
            </a:pPr>
            <a:r>
              <a:t/>
            </a:r>
            <a:endParaRPr sz="28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2020-05-05T19:37:22Z</dcterms:created>
  <dc:creator>Gheni Abla</dc:creator>
</cp:coreProperties>
</file>