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95" d="100"/>
          <a:sy n="95" d="100"/>
        </p:scale>
        <p:origin x="5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CC46-1E6F-8740-AE7C-4AA688E69AF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571A-54E6-E84E-8F88-487F630C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4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6455" y="2392471"/>
            <a:ext cx="1954060" cy="3883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0514" y="3306871"/>
            <a:ext cx="3958225" cy="2968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5683" y="2289131"/>
            <a:ext cx="1799572" cy="679537"/>
          </a:xfrm>
          <a:prstGeom prst="rect">
            <a:avLst/>
          </a:prstGeom>
          <a:solidFill>
            <a:srgbClr val="FFF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  <a:endCxn id="7" idx="3"/>
          </p:cNvCxnSpPr>
          <p:nvPr/>
        </p:nvCxnSpPr>
        <p:spPr>
          <a:xfrm>
            <a:off x="3135683" y="2628900"/>
            <a:ext cx="17995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48834" y="3638809"/>
            <a:ext cx="471813" cy="224215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52593" y="3556999"/>
            <a:ext cx="0" cy="2405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52594" y="5961541"/>
            <a:ext cx="24592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4465" y="4546948"/>
            <a:ext cx="471813" cy="13340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0098" y="4020854"/>
            <a:ext cx="471813" cy="18601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8204" y="604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돕바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1379" y="6038828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18547" y="6027873"/>
            <a:ext cx="3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etc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88046" y="348080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%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5987440" y="3556999"/>
            <a:ext cx="2743200" cy="2404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987440" y="5511452"/>
            <a:ext cx="2743200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99966" y="5016674"/>
            <a:ext cx="2743200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74914" y="4521700"/>
            <a:ext cx="2743200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99966" y="4051778"/>
            <a:ext cx="2743200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9966" y="360188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Notice</a:t>
            </a:r>
            <a:endParaRPr lang="en-US"/>
          </a:p>
        </p:txBody>
      </p:sp>
      <p:sp>
        <p:nvSpPr>
          <p:cNvPr id="29" name="Line Callout 2 28"/>
          <p:cNvSpPr/>
          <p:nvPr/>
        </p:nvSpPr>
        <p:spPr>
          <a:xfrm>
            <a:off x="9278196" y="1236327"/>
            <a:ext cx="2791219" cy="2105608"/>
          </a:xfrm>
          <a:prstGeom prst="borderCallout2">
            <a:avLst>
              <a:gd name="adj1" fmla="val 77147"/>
              <a:gd name="adj2" fmla="val -2224"/>
              <a:gd name="adj3" fmla="val 77147"/>
              <a:gd name="adj4" fmla="val -16483"/>
              <a:gd name="adj5" fmla="val 115072"/>
              <a:gd name="adj6" fmla="val -294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After clicking this button, a popup window(or modal</a:t>
            </a:r>
            <a:r>
              <a:rPr lang="mr-IN" dirty="0" smtClean="0">
                <a:solidFill>
                  <a:sysClr val="windowText" lastClr="000000"/>
                </a:solidFill>
              </a:rPr>
              <a:t>…</a:t>
            </a:r>
            <a:r>
              <a:rPr lang="en-US" dirty="0" smtClean="0">
                <a:solidFill>
                  <a:sysClr val="windowText" lastClr="000000"/>
                </a:solidFill>
              </a:rPr>
              <a:t>) appears. You can create a new notice message and share it to </a:t>
            </a:r>
            <a:r>
              <a:rPr lang="en-US" dirty="0" err="1" smtClean="0">
                <a:solidFill>
                  <a:sysClr val="windowText" lastClr="000000"/>
                </a:solidFill>
              </a:rPr>
              <a:t>kakaotalk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facebook</a:t>
            </a:r>
            <a:r>
              <a:rPr lang="en-US" dirty="0" smtClean="0">
                <a:solidFill>
                  <a:sysClr val="windowText" lastClr="000000"/>
                </a:solidFill>
              </a:rPr>
              <a:t>, e-mail etc.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Cross 30"/>
          <p:cNvSpPr/>
          <p:nvPr/>
        </p:nvSpPr>
        <p:spPr>
          <a:xfrm>
            <a:off x="8361131" y="3732760"/>
            <a:ext cx="200417" cy="200417"/>
          </a:xfrm>
          <a:prstGeom prst="plus">
            <a:avLst>
              <a:gd name="adj" fmla="val 395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87440" y="411967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세미나에 대해</a:t>
            </a:r>
            <a:r>
              <a:rPr lang="en-US" altLang="ko-KR" dirty="0" smtClean="0"/>
              <a:t>..</a:t>
            </a:r>
            <a:endParaRPr lang="en-US" dirty="0"/>
          </a:p>
        </p:txBody>
      </p:sp>
      <p:sp>
        <p:nvSpPr>
          <p:cNvPr id="33" name="Line Callout 2 32"/>
          <p:cNvSpPr/>
          <p:nvPr/>
        </p:nvSpPr>
        <p:spPr>
          <a:xfrm>
            <a:off x="9278196" y="4169931"/>
            <a:ext cx="2791219" cy="1128579"/>
          </a:xfrm>
          <a:prstGeom prst="borderCallout2">
            <a:avLst>
              <a:gd name="adj1" fmla="val 57169"/>
              <a:gd name="adj2" fmla="val -2224"/>
              <a:gd name="adj3" fmla="val 57169"/>
              <a:gd name="adj4" fmla="val -13342"/>
              <a:gd name="adj5" fmla="val 27390"/>
              <a:gd name="adj6" fmla="val -254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If you click each message, you can read the full message by popup window </a:t>
            </a:r>
            <a:r>
              <a:rPr lang="en-US" smtClean="0">
                <a:solidFill>
                  <a:sysClr val="windowText" lastClr="000000"/>
                </a:solidFill>
              </a:rPr>
              <a:t>or modal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6638794" y="5585620"/>
            <a:ext cx="2791219" cy="1128579"/>
          </a:xfrm>
          <a:prstGeom prst="borderCallout2">
            <a:avLst>
              <a:gd name="adj1" fmla="val 57169"/>
              <a:gd name="adj2" fmla="val -2224"/>
              <a:gd name="adj3" fmla="val 57169"/>
              <a:gd name="adj4" fmla="val -13342"/>
              <a:gd name="adj5" fmla="val 40497"/>
              <a:gd name="adj6" fmla="val -36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 percentages of how many members vote in each questions which is from google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forms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5073" y="2064124"/>
            <a:ext cx="12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ashboard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6389" y="2729020"/>
            <a:ext cx="108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Members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52854" y="3232553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85130" y="395837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45089" y="44218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Study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27088" y="5113844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Meeting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9465" y="5616590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9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이하영</dc:creator>
  <cp:lastModifiedBy>이하영</cp:lastModifiedBy>
  <cp:revision>4</cp:revision>
  <dcterms:created xsi:type="dcterms:W3CDTF">2018-10-07T16:17:56Z</dcterms:created>
  <dcterms:modified xsi:type="dcterms:W3CDTF">2018-10-07T16:45:54Z</dcterms:modified>
</cp:coreProperties>
</file>