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D4227-D415-4B0C-A8FA-19F056B15F34}" v="54" dt="2020-08-10T04:22:55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BA397-19ED-4367-831E-6A23ED53D97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3A8929-5C2E-49A3-A6D0-2629BE3389D3}">
      <dgm:prSet/>
      <dgm:spPr/>
      <dgm:t>
        <a:bodyPr/>
        <a:lstStyle/>
        <a:p>
          <a:r>
            <a:rPr lang="en-US"/>
            <a:t>Q: </a:t>
          </a:r>
          <a:r>
            <a:rPr lang="ko-KR"/>
            <a:t>왜 디스 코드를 이용하는 주제인가</a:t>
          </a:r>
          <a:r>
            <a:rPr lang="en-US"/>
            <a:t>?</a:t>
          </a:r>
        </a:p>
      </dgm:t>
    </dgm:pt>
    <dgm:pt modelId="{BD249923-DE96-4E3A-92C5-4F5FB94A7AC5}" type="parTrans" cxnId="{4AFECA5F-6FCB-45E0-9F05-41C28145220E}">
      <dgm:prSet/>
      <dgm:spPr/>
      <dgm:t>
        <a:bodyPr/>
        <a:lstStyle/>
        <a:p>
          <a:endParaRPr lang="en-US"/>
        </a:p>
      </dgm:t>
    </dgm:pt>
    <dgm:pt modelId="{917ABFB5-4C43-40F7-A7ED-C628F8DFB30E}" type="sibTrans" cxnId="{4AFECA5F-6FCB-45E0-9F05-41C28145220E}">
      <dgm:prSet/>
      <dgm:spPr/>
      <dgm:t>
        <a:bodyPr/>
        <a:lstStyle/>
        <a:p>
          <a:endParaRPr lang="en-US"/>
        </a:p>
      </dgm:t>
    </dgm:pt>
    <dgm:pt modelId="{87FF0A6B-6ABC-4F94-81EB-9BA49FEC53BE}">
      <dgm:prSet/>
      <dgm:spPr/>
      <dgm:t>
        <a:bodyPr/>
        <a:lstStyle/>
        <a:p>
          <a:r>
            <a:rPr lang="en-US" dirty="0"/>
            <a:t>A: </a:t>
          </a:r>
          <a:r>
            <a:rPr lang="ko-KR" dirty="0"/>
            <a:t>현재 자람에서 다양한 용도로 디스 코드를 사용하기 때문에 선택했다</a:t>
          </a:r>
          <a:r>
            <a:rPr lang="en-US" dirty="0"/>
            <a:t>.</a:t>
          </a:r>
        </a:p>
      </dgm:t>
    </dgm:pt>
    <dgm:pt modelId="{6C5EAA9D-3837-4BFC-B5AF-37B7E83E61D6}" type="parTrans" cxnId="{6B286AC9-468C-4F42-A97B-EC2BC82DE54B}">
      <dgm:prSet/>
      <dgm:spPr/>
      <dgm:t>
        <a:bodyPr/>
        <a:lstStyle/>
        <a:p>
          <a:endParaRPr lang="en-US"/>
        </a:p>
      </dgm:t>
    </dgm:pt>
    <dgm:pt modelId="{86C240B2-C608-4D10-B237-3DA67A7A2029}" type="sibTrans" cxnId="{6B286AC9-468C-4F42-A97B-EC2BC82DE54B}">
      <dgm:prSet/>
      <dgm:spPr/>
      <dgm:t>
        <a:bodyPr/>
        <a:lstStyle/>
        <a:p>
          <a:endParaRPr lang="en-US"/>
        </a:p>
      </dgm:t>
    </dgm:pt>
    <dgm:pt modelId="{46BCF250-5952-46F7-82D5-ED816504278C}">
      <dgm:prSet/>
      <dgm:spPr/>
      <dgm:t>
        <a:bodyPr/>
        <a:lstStyle/>
        <a:p>
          <a:r>
            <a:rPr lang="en-US"/>
            <a:t>Q: </a:t>
          </a:r>
          <a:r>
            <a:rPr lang="ko-KR"/>
            <a:t>무슨 언어를 사용하는가</a:t>
          </a:r>
          <a:r>
            <a:rPr lang="en-US"/>
            <a:t>?</a:t>
          </a:r>
        </a:p>
      </dgm:t>
    </dgm:pt>
    <dgm:pt modelId="{0F83C000-F35C-4C10-9556-27A5144B4D6B}" type="parTrans" cxnId="{E52F3820-3F17-44EB-855C-A34497C61ACF}">
      <dgm:prSet/>
      <dgm:spPr/>
      <dgm:t>
        <a:bodyPr/>
        <a:lstStyle/>
        <a:p>
          <a:endParaRPr lang="en-US"/>
        </a:p>
      </dgm:t>
    </dgm:pt>
    <dgm:pt modelId="{0A83C61D-AC1B-4623-8559-4FB63A782B62}" type="sibTrans" cxnId="{E52F3820-3F17-44EB-855C-A34497C61ACF}">
      <dgm:prSet/>
      <dgm:spPr/>
      <dgm:t>
        <a:bodyPr/>
        <a:lstStyle/>
        <a:p>
          <a:endParaRPr lang="en-US"/>
        </a:p>
      </dgm:t>
    </dgm:pt>
    <dgm:pt modelId="{AE483014-9EFE-4640-8D63-61616CE98ABF}">
      <dgm:prSet/>
      <dgm:spPr/>
      <dgm:t>
        <a:bodyPr/>
        <a:lstStyle/>
        <a:p>
          <a:r>
            <a:rPr lang="en-US" dirty="0"/>
            <a:t>A: 1</a:t>
          </a:r>
          <a:r>
            <a:rPr lang="ko-KR" dirty="0"/>
            <a:t>학년은 </a:t>
          </a:r>
          <a:r>
            <a:rPr lang="en-US" dirty="0"/>
            <a:t>Python</a:t>
          </a:r>
          <a:r>
            <a:rPr lang="ko-KR" dirty="0"/>
            <a:t>을 배웠기 때문에 </a:t>
          </a:r>
          <a:r>
            <a:rPr lang="en-US" dirty="0"/>
            <a:t>Python</a:t>
          </a:r>
          <a:r>
            <a:rPr lang="ko-KR" dirty="0"/>
            <a:t>를 위주로 주제를 선택했다</a:t>
          </a:r>
          <a:r>
            <a:rPr lang="en-US" dirty="0"/>
            <a:t>.</a:t>
          </a:r>
        </a:p>
      </dgm:t>
    </dgm:pt>
    <dgm:pt modelId="{5503FBA9-B8A6-464B-85E7-9CCAC05B721B}" type="parTrans" cxnId="{79D767B9-8E30-494C-835D-7034FE6B5389}">
      <dgm:prSet/>
      <dgm:spPr/>
      <dgm:t>
        <a:bodyPr/>
        <a:lstStyle/>
        <a:p>
          <a:endParaRPr lang="en-US"/>
        </a:p>
      </dgm:t>
    </dgm:pt>
    <dgm:pt modelId="{3B866F6A-79F5-49B4-87D2-04DA4A7BEA03}" type="sibTrans" cxnId="{79D767B9-8E30-494C-835D-7034FE6B5389}">
      <dgm:prSet/>
      <dgm:spPr/>
      <dgm:t>
        <a:bodyPr/>
        <a:lstStyle/>
        <a:p>
          <a:endParaRPr lang="en-US"/>
        </a:p>
      </dgm:t>
    </dgm:pt>
    <dgm:pt modelId="{F9F073D3-2E84-467B-9D47-2CFDFD498B2F}">
      <dgm:prSet/>
      <dgm:spPr/>
      <dgm:t>
        <a:bodyPr/>
        <a:lstStyle/>
        <a:p>
          <a:r>
            <a:rPr lang="en-US"/>
            <a:t>Q: </a:t>
          </a:r>
          <a:r>
            <a:rPr lang="ko-KR"/>
            <a:t>난이도는 어떻게 되는가</a:t>
          </a:r>
          <a:r>
            <a:rPr lang="en-US"/>
            <a:t>?</a:t>
          </a:r>
        </a:p>
      </dgm:t>
    </dgm:pt>
    <dgm:pt modelId="{E10493DC-E13E-4ABF-85A6-13D087F7A774}" type="parTrans" cxnId="{2F9762E7-5FF9-4B37-9DCE-4DBD294240BA}">
      <dgm:prSet/>
      <dgm:spPr/>
      <dgm:t>
        <a:bodyPr/>
        <a:lstStyle/>
        <a:p>
          <a:endParaRPr lang="en-US"/>
        </a:p>
      </dgm:t>
    </dgm:pt>
    <dgm:pt modelId="{184FF060-EB9F-45F0-8D0D-85C5153B305D}" type="sibTrans" cxnId="{2F9762E7-5FF9-4B37-9DCE-4DBD294240BA}">
      <dgm:prSet/>
      <dgm:spPr/>
      <dgm:t>
        <a:bodyPr/>
        <a:lstStyle/>
        <a:p>
          <a:endParaRPr lang="en-US"/>
        </a:p>
      </dgm:t>
    </dgm:pt>
    <dgm:pt modelId="{CE326E67-26D3-44DD-8531-C309E4F47C89}">
      <dgm:prSet/>
      <dgm:spPr/>
      <dgm:t>
        <a:bodyPr/>
        <a:lstStyle/>
        <a:p>
          <a:r>
            <a:rPr lang="en-US" dirty="0"/>
            <a:t>A: </a:t>
          </a:r>
          <a:r>
            <a:rPr lang="ko-KR" dirty="0"/>
            <a:t>다른 </a:t>
          </a:r>
          <a:r>
            <a:rPr lang="en-US" dirty="0"/>
            <a:t>Python </a:t>
          </a:r>
          <a:r>
            <a:rPr lang="ko-KR" dirty="0"/>
            <a:t>프로젝트</a:t>
          </a:r>
          <a:r>
            <a:rPr lang="en-US" dirty="0"/>
            <a:t>(ex. </a:t>
          </a:r>
          <a:r>
            <a:rPr lang="ko-KR" dirty="0"/>
            <a:t>머신 러닝</a:t>
          </a:r>
          <a:r>
            <a:rPr lang="en-US" dirty="0"/>
            <a:t>)</a:t>
          </a:r>
          <a:r>
            <a:rPr lang="ko-KR" dirty="0"/>
            <a:t>보다 비교적 쉬운 편으로 선택을 했다</a:t>
          </a:r>
          <a:r>
            <a:rPr lang="en-US" dirty="0"/>
            <a:t>.</a:t>
          </a:r>
        </a:p>
      </dgm:t>
    </dgm:pt>
    <dgm:pt modelId="{272C9E0C-3135-4289-98AE-891AC8A0BCF0}" type="parTrans" cxnId="{5AD34849-A706-4EB7-B2BD-C3755F2A6F34}">
      <dgm:prSet/>
      <dgm:spPr/>
      <dgm:t>
        <a:bodyPr/>
        <a:lstStyle/>
        <a:p>
          <a:endParaRPr lang="en-US"/>
        </a:p>
      </dgm:t>
    </dgm:pt>
    <dgm:pt modelId="{9A0C2C21-0482-43B6-AF38-DAC6F54D059A}" type="sibTrans" cxnId="{5AD34849-A706-4EB7-B2BD-C3755F2A6F34}">
      <dgm:prSet/>
      <dgm:spPr/>
      <dgm:t>
        <a:bodyPr/>
        <a:lstStyle/>
        <a:p>
          <a:endParaRPr lang="en-US"/>
        </a:p>
      </dgm:t>
    </dgm:pt>
    <dgm:pt modelId="{26B35D1A-D925-4648-BD86-C74CC9653E16}" type="pres">
      <dgm:prSet presAssocID="{7EFBA397-19ED-4367-831E-6A23ED53D979}" presName="diagram" presStyleCnt="0">
        <dgm:presLayoutVars>
          <dgm:dir/>
          <dgm:resizeHandles val="exact"/>
        </dgm:presLayoutVars>
      </dgm:prSet>
      <dgm:spPr/>
    </dgm:pt>
    <dgm:pt modelId="{9B07DA63-0A76-44D2-B71E-D39C85A750A1}" type="pres">
      <dgm:prSet presAssocID="{0B3A8929-5C2E-49A3-A6D0-2629BE3389D3}" presName="node" presStyleLbl="node1" presStyleIdx="0" presStyleCnt="6">
        <dgm:presLayoutVars>
          <dgm:bulletEnabled val="1"/>
        </dgm:presLayoutVars>
      </dgm:prSet>
      <dgm:spPr/>
    </dgm:pt>
    <dgm:pt modelId="{46CFF6B4-F71F-4DF1-8747-08D07CA7AC3F}" type="pres">
      <dgm:prSet presAssocID="{917ABFB5-4C43-40F7-A7ED-C628F8DFB30E}" presName="sibTrans" presStyleCnt="0"/>
      <dgm:spPr/>
    </dgm:pt>
    <dgm:pt modelId="{CC09B497-420C-41CB-8939-0DE0A2B88401}" type="pres">
      <dgm:prSet presAssocID="{87FF0A6B-6ABC-4F94-81EB-9BA49FEC53BE}" presName="node" presStyleLbl="node1" presStyleIdx="1" presStyleCnt="6" custLinFactX="-9695" custLinFactY="16430" custLinFactNeighborX="-100000" custLinFactNeighborY="100000">
        <dgm:presLayoutVars>
          <dgm:bulletEnabled val="1"/>
        </dgm:presLayoutVars>
      </dgm:prSet>
      <dgm:spPr/>
    </dgm:pt>
    <dgm:pt modelId="{E269F796-E83D-4FD7-A01C-072683E64B6D}" type="pres">
      <dgm:prSet presAssocID="{86C240B2-C608-4D10-B237-3DA67A7A2029}" presName="sibTrans" presStyleCnt="0"/>
      <dgm:spPr/>
    </dgm:pt>
    <dgm:pt modelId="{EAB06C53-C336-48C3-AE5B-E6B3BC43143A}" type="pres">
      <dgm:prSet presAssocID="{46BCF250-5952-46F7-82D5-ED816504278C}" presName="node" presStyleLbl="node1" presStyleIdx="2" presStyleCnt="6">
        <dgm:presLayoutVars>
          <dgm:bulletEnabled val="1"/>
        </dgm:presLayoutVars>
      </dgm:prSet>
      <dgm:spPr/>
    </dgm:pt>
    <dgm:pt modelId="{D0C56D8B-A2BA-42B9-A36B-BF78DBC457DC}" type="pres">
      <dgm:prSet presAssocID="{0A83C61D-AC1B-4623-8559-4FB63A782B62}" presName="sibTrans" presStyleCnt="0"/>
      <dgm:spPr/>
    </dgm:pt>
    <dgm:pt modelId="{D9EC0C36-0AD3-4466-842D-341F91187F37}" type="pres">
      <dgm:prSet presAssocID="{AE483014-9EFE-4640-8D63-61616CE98ABF}" presName="node" presStyleLbl="node1" presStyleIdx="3" presStyleCnt="6" custLinFactX="100000" custLinFactNeighborX="120241" custLinFactNeighborY="-591">
        <dgm:presLayoutVars>
          <dgm:bulletEnabled val="1"/>
        </dgm:presLayoutVars>
      </dgm:prSet>
      <dgm:spPr/>
    </dgm:pt>
    <dgm:pt modelId="{B2DB497F-91A0-4CB4-A9E3-E4787EDDB862}" type="pres">
      <dgm:prSet presAssocID="{3B866F6A-79F5-49B4-87D2-04DA4A7BEA03}" presName="sibTrans" presStyleCnt="0"/>
      <dgm:spPr/>
    </dgm:pt>
    <dgm:pt modelId="{71B962A5-E232-4A08-AB9F-E60739F8D03F}" type="pres">
      <dgm:prSet presAssocID="{F9F073D3-2E84-467B-9D47-2CFDFD498B2F}" presName="node" presStyleLbl="node1" presStyleIdx="4" presStyleCnt="6" custLinFactY="-17150" custLinFactNeighborX="0" custLinFactNeighborY="-100000">
        <dgm:presLayoutVars>
          <dgm:bulletEnabled val="1"/>
        </dgm:presLayoutVars>
      </dgm:prSet>
      <dgm:spPr/>
    </dgm:pt>
    <dgm:pt modelId="{F71D0D4E-2888-4705-94EB-76A67ACAB1A3}" type="pres">
      <dgm:prSet presAssocID="{184FF060-EB9F-45F0-8D0D-85C5153B305D}" presName="sibTrans" presStyleCnt="0"/>
      <dgm:spPr/>
    </dgm:pt>
    <dgm:pt modelId="{A92F8466-0F51-4DE1-A90C-B53C5134C17E}" type="pres">
      <dgm:prSet presAssocID="{CE326E67-26D3-44DD-8531-C309E4F47C89}" presName="node" presStyleLbl="node1" presStyleIdx="5" presStyleCnt="6" custLinFactX="-10000" custLinFactNeighborX="-100000" custLinFactNeighborY="-1775">
        <dgm:presLayoutVars>
          <dgm:bulletEnabled val="1"/>
        </dgm:presLayoutVars>
      </dgm:prSet>
      <dgm:spPr/>
    </dgm:pt>
  </dgm:ptLst>
  <dgm:cxnLst>
    <dgm:cxn modelId="{E52F3820-3F17-44EB-855C-A34497C61ACF}" srcId="{7EFBA397-19ED-4367-831E-6A23ED53D979}" destId="{46BCF250-5952-46F7-82D5-ED816504278C}" srcOrd="2" destOrd="0" parTransId="{0F83C000-F35C-4C10-9556-27A5144B4D6B}" sibTransId="{0A83C61D-AC1B-4623-8559-4FB63A782B62}"/>
    <dgm:cxn modelId="{1D887932-ACAA-4641-9F16-C80C53CA29D7}" type="presOf" srcId="{CE326E67-26D3-44DD-8531-C309E4F47C89}" destId="{A92F8466-0F51-4DE1-A90C-B53C5134C17E}" srcOrd="0" destOrd="0" presId="urn:microsoft.com/office/officeart/2005/8/layout/default"/>
    <dgm:cxn modelId="{36E46F5F-FC7E-4EA8-B95E-4F703277E6F1}" type="presOf" srcId="{0B3A8929-5C2E-49A3-A6D0-2629BE3389D3}" destId="{9B07DA63-0A76-44D2-B71E-D39C85A750A1}" srcOrd="0" destOrd="0" presId="urn:microsoft.com/office/officeart/2005/8/layout/default"/>
    <dgm:cxn modelId="{4AFECA5F-6FCB-45E0-9F05-41C28145220E}" srcId="{7EFBA397-19ED-4367-831E-6A23ED53D979}" destId="{0B3A8929-5C2E-49A3-A6D0-2629BE3389D3}" srcOrd="0" destOrd="0" parTransId="{BD249923-DE96-4E3A-92C5-4F5FB94A7AC5}" sibTransId="{917ABFB5-4C43-40F7-A7ED-C628F8DFB30E}"/>
    <dgm:cxn modelId="{5AD34849-A706-4EB7-B2BD-C3755F2A6F34}" srcId="{7EFBA397-19ED-4367-831E-6A23ED53D979}" destId="{CE326E67-26D3-44DD-8531-C309E4F47C89}" srcOrd="5" destOrd="0" parTransId="{272C9E0C-3135-4289-98AE-891AC8A0BCF0}" sibTransId="{9A0C2C21-0482-43B6-AF38-DAC6F54D059A}"/>
    <dgm:cxn modelId="{516C4D59-283F-4424-954E-C610C244D8D9}" type="presOf" srcId="{AE483014-9EFE-4640-8D63-61616CE98ABF}" destId="{D9EC0C36-0AD3-4466-842D-341F91187F37}" srcOrd="0" destOrd="0" presId="urn:microsoft.com/office/officeart/2005/8/layout/default"/>
    <dgm:cxn modelId="{DAFEB58E-8F45-400E-B27B-4EF90FE5F82E}" type="presOf" srcId="{7EFBA397-19ED-4367-831E-6A23ED53D979}" destId="{26B35D1A-D925-4648-BD86-C74CC9653E16}" srcOrd="0" destOrd="0" presId="urn:microsoft.com/office/officeart/2005/8/layout/default"/>
    <dgm:cxn modelId="{DD9A11AC-5D61-4872-8604-86EE40E97FFA}" type="presOf" srcId="{F9F073D3-2E84-467B-9D47-2CFDFD498B2F}" destId="{71B962A5-E232-4A08-AB9F-E60739F8D03F}" srcOrd="0" destOrd="0" presId="urn:microsoft.com/office/officeart/2005/8/layout/default"/>
    <dgm:cxn modelId="{79D767B9-8E30-494C-835D-7034FE6B5389}" srcId="{7EFBA397-19ED-4367-831E-6A23ED53D979}" destId="{AE483014-9EFE-4640-8D63-61616CE98ABF}" srcOrd="3" destOrd="0" parTransId="{5503FBA9-B8A6-464B-85E7-9CCAC05B721B}" sibTransId="{3B866F6A-79F5-49B4-87D2-04DA4A7BEA03}"/>
    <dgm:cxn modelId="{DD861CC1-5E42-48CE-A18D-CE8C616A26A7}" type="presOf" srcId="{46BCF250-5952-46F7-82D5-ED816504278C}" destId="{EAB06C53-C336-48C3-AE5B-E6B3BC43143A}" srcOrd="0" destOrd="0" presId="urn:microsoft.com/office/officeart/2005/8/layout/default"/>
    <dgm:cxn modelId="{6B286AC9-468C-4F42-A97B-EC2BC82DE54B}" srcId="{7EFBA397-19ED-4367-831E-6A23ED53D979}" destId="{87FF0A6B-6ABC-4F94-81EB-9BA49FEC53BE}" srcOrd="1" destOrd="0" parTransId="{6C5EAA9D-3837-4BFC-B5AF-37B7E83E61D6}" sibTransId="{86C240B2-C608-4D10-B237-3DA67A7A2029}"/>
    <dgm:cxn modelId="{27AFF8E5-A81D-4D40-BAC6-D38619B73F63}" type="presOf" srcId="{87FF0A6B-6ABC-4F94-81EB-9BA49FEC53BE}" destId="{CC09B497-420C-41CB-8939-0DE0A2B88401}" srcOrd="0" destOrd="0" presId="urn:microsoft.com/office/officeart/2005/8/layout/default"/>
    <dgm:cxn modelId="{2F9762E7-5FF9-4B37-9DCE-4DBD294240BA}" srcId="{7EFBA397-19ED-4367-831E-6A23ED53D979}" destId="{F9F073D3-2E84-467B-9D47-2CFDFD498B2F}" srcOrd="4" destOrd="0" parTransId="{E10493DC-E13E-4ABF-85A6-13D087F7A774}" sibTransId="{184FF060-EB9F-45F0-8D0D-85C5153B305D}"/>
    <dgm:cxn modelId="{1F01C47C-8055-48ED-A734-0E7E19219F69}" type="presParOf" srcId="{26B35D1A-D925-4648-BD86-C74CC9653E16}" destId="{9B07DA63-0A76-44D2-B71E-D39C85A750A1}" srcOrd="0" destOrd="0" presId="urn:microsoft.com/office/officeart/2005/8/layout/default"/>
    <dgm:cxn modelId="{175EA6BC-16E7-43F0-8C95-F62E58900CAE}" type="presParOf" srcId="{26B35D1A-D925-4648-BD86-C74CC9653E16}" destId="{46CFF6B4-F71F-4DF1-8747-08D07CA7AC3F}" srcOrd="1" destOrd="0" presId="urn:microsoft.com/office/officeart/2005/8/layout/default"/>
    <dgm:cxn modelId="{D126867F-23A0-4D08-B326-A2F1296252D4}" type="presParOf" srcId="{26B35D1A-D925-4648-BD86-C74CC9653E16}" destId="{CC09B497-420C-41CB-8939-0DE0A2B88401}" srcOrd="2" destOrd="0" presId="urn:microsoft.com/office/officeart/2005/8/layout/default"/>
    <dgm:cxn modelId="{9489CAE5-9CF0-439F-B2BD-C41FDAA6A625}" type="presParOf" srcId="{26B35D1A-D925-4648-BD86-C74CC9653E16}" destId="{E269F796-E83D-4FD7-A01C-072683E64B6D}" srcOrd="3" destOrd="0" presId="urn:microsoft.com/office/officeart/2005/8/layout/default"/>
    <dgm:cxn modelId="{E6C918D5-BD58-4402-88C9-7F7481B1638C}" type="presParOf" srcId="{26B35D1A-D925-4648-BD86-C74CC9653E16}" destId="{EAB06C53-C336-48C3-AE5B-E6B3BC43143A}" srcOrd="4" destOrd="0" presId="urn:microsoft.com/office/officeart/2005/8/layout/default"/>
    <dgm:cxn modelId="{C14202F3-D774-471F-A18C-4776C74720D3}" type="presParOf" srcId="{26B35D1A-D925-4648-BD86-C74CC9653E16}" destId="{D0C56D8B-A2BA-42B9-A36B-BF78DBC457DC}" srcOrd="5" destOrd="0" presId="urn:microsoft.com/office/officeart/2005/8/layout/default"/>
    <dgm:cxn modelId="{EB753319-4A51-4A7D-BCA0-89AFDC634F88}" type="presParOf" srcId="{26B35D1A-D925-4648-BD86-C74CC9653E16}" destId="{D9EC0C36-0AD3-4466-842D-341F91187F37}" srcOrd="6" destOrd="0" presId="urn:microsoft.com/office/officeart/2005/8/layout/default"/>
    <dgm:cxn modelId="{8B627C94-D653-4755-8C3A-DBB16C67742A}" type="presParOf" srcId="{26B35D1A-D925-4648-BD86-C74CC9653E16}" destId="{B2DB497F-91A0-4CB4-A9E3-E4787EDDB862}" srcOrd="7" destOrd="0" presId="urn:microsoft.com/office/officeart/2005/8/layout/default"/>
    <dgm:cxn modelId="{E50E82C4-F920-4090-AACE-64A324F1D28C}" type="presParOf" srcId="{26B35D1A-D925-4648-BD86-C74CC9653E16}" destId="{71B962A5-E232-4A08-AB9F-E60739F8D03F}" srcOrd="8" destOrd="0" presId="urn:microsoft.com/office/officeart/2005/8/layout/default"/>
    <dgm:cxn modelId="{B294A9B0-6454-4189-86AA-D0F033AE6DE5}" type="presParOf" srcId="{26B35D1A-D925-4648-BD86-C74CC9653E16}" destId="{F71D0D4E-2888-4705-94EB-76A67ACAB1A3}" srcOrd="9" destOrd="0" presId="urn:microsoft.com/office/officeart/2005/8/layout/default"/>
    <dgm:cxn modelId="{A523EDF4-BA15-42FD-BC3E-23C27B8F3C2B}" type="presParOf" srcId="{26B35D1A-D925-4648-BD86-C74CC9653E16}" destId="{A92F8466-0F51-4DE1-A90C-B53C5134C17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7DA63-0A76-44D2-B71E-D39C85A750A1}">
      <dsp:nvSpPr>
        <dsp:cNvPr id="0" name=""/>
        <dsp:cNvSpPr/>
      </dsp:nvSpPr>
      <dsp:spPr>
        <a:xfrm>
          <a:off x="32879" y="992"/>
          <a:ext cx="3267407" cy="1960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Q: </a:t>
          </a:r>
          <a:r>
            <a:rPr lang="ko-KR" sz="2400" kern="1200"/>
            <a:t>왜 디스 코드를 이용하는 주제인가</a:t>
          </a:r>
          <a:r>
            <a:rPr lang="en-US" sz="2400" kern="1200"/>
            <a:t>?</a:t>
          </a:r>
        </a:p>
      </dsp:txBody>
      <dsp:txXfrm>
        <a:off x="32879" y="992"/>
        <a:ext cx="3267407" cy="1960444"/>
      </dsp:txXfrm>
    </dsp:sp>
    <dsp:sp modelId="{CC09B497-420C-41CB-8939-0DE0A2B88401}">
      <dsp:nvSpPr>
        <dsp:cNvPr id="0" name=""/>
        <dsp:cNvSpPr/>
      </dsp:nvSpPr>
      <dsp:spPr>
        <a:xfrm>
          <a:off x="42845" y="2283538"/>
          <a:ext cx="3267407" cy="19604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A: </a:t>
          </a:r>
          <a:r>
            <a:rPr lang="ko-KR" sz="2400" kern="1200" dirty="0"/>
            <a:t>현재 자람에서 다양한 용도로 디스 코드를 사용하기 때문에 선택했다</a:t>
          </a:r>
          <a:r>
            <a:rPr lang="en-US" sz="2400" kern="1200" dirty="0"/>
            <a:t>.</a:t>
          </a:r>
        </a:p>
      </dsp:txBody>
      <dsp:txXfrm>
        <a:off x="42845" y="2283538"/>
        <a:ext cx="3267407" cy="1960444"/>
      </dsp:txXfrm>
    </dsp:sp>
    <dsp:sp modelId="{EAB06C53-C336-48C3-AE5B-E6B3BC43143A}">
      <dsp:nvSpPr>
        <dsp:cNvPr id="0" name=""/>
        <dsp:cNvSpPr/>
      </dsp:nvSpPr>
      <dsp:spPr>
        <a:xfrm>
          <a:off x="7221175" y="992"/>
          <a:ext cx="3267407" cy="19604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Q: </a:t>
          </a:r>
          <a:r>
            <a:rPr lang="ko-KR" sz="2400" kern="1200"/>
            <a:t>무슨 언어를 사용하는가</a:t>
          </a:r>
          <a:r>
            <a:rPr lang="en-US" sz="2400" kern="1200"/>
            <a:t>?</a:t>
          </a:r>
        </a:p>
      </dsp:txBody>
      <dsp:txXfrm>
        <a:off x="7221175" y="992"/>
        <a:ext cx="3267407" cy="1960444"/>
      </dsp:txXfrm>
    </dsp:sp>
    <dsp:sp modelId="{D9EC0C36-0AD3-4466-842D-341F91187F37}">
      <dsp:nvSpPr>
        <dsp:cNvPr id="0" name=""/>
        <dsp:cNvSpPr/>
      </dsp:nvSpPr>
      <dsp:spPr>
        <a:xfrm>
          <a:off x="7229049" y="2276591"/>
          <a:ext cx="3267407" cy="19604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A: 1</a:t>
          </a:r>
          <a:r>
            <a:rPr lang="ko-KR" sz="2400" kern="1200" dirty="0"/>
            <a:t>학년은 </a:t>
          </a:r>
          <a:r>
            <a:rPr lang="en-US" sz="2400" kern="1200" dirty="0"/>
            <a:t>Python</a:t>
          </a:r>
          <a:r>
            <a:rPr lang="ko-KR" sz="2400" kern="1200" dirty="0"/>
            <a:t>을 배웠기 때문에 </a:t>
          </a:r>
          <a:r>
            <a:rPr lang="en-US" sz="2400" kern="1200" dirty="0"/>
            <a:t>Python</a:t>
          </a:r>
          <a:r>
            <a:rPr lang="ko-KR" sz="2400" kern="1200" dirty="0"/>
            <a:t>를 위주로 주제를 선택했다</a:t>
          </a:r>
          <a:r>
            <a:rPr lang="en-US" sz="2400" kern="1200" dirty="0"/>
            <a:t>.</a:t>
          </a:r>
        </a:p>
      </dsp:txBody>
      <dsp:txXfrm>
        <a:off x="7229049" y="2276591"/>
        <a:ext cx="3267407" cy="1960444"/>
      </dsp:txXfrm>
    </dsp:sp>
    <dsp:sp modelId="{71B962A5-E232-4A08-AB9F-E60739F8D03F}">
      <dsp:nvSpPr>
        <dsp:cNvPr id="0" name=""/>
        <dsp:cNvSpPr/>
      </dsp:nvSpPr>
      <dsp:spPr>
        <a:xfrm>
          <a:off x="3627027" y="0"/>
          <a:ext cx="3267407" cy="19604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Q: </a:t>
          </a:r>
          <a:r>
            <a:rPr lang="ko-KR" sz="2400" kern="1200"/>
            <a:t>난이도는 어떻게 되는가</a:t>
          </a:r>
          <a:r>
            <a:rPr lang="en-US" sz="2400" kern="1200"/>
            <a:t>?</a:t>
          </a:r>
        </a:p>
      </dsp:txBody>
      <dsp:txXfrm>
        <a:off x="3627027" y="0"/>
        <a:ext cx="3267407" cy="1960444"/>
      </dsp:txXfrm>
    </dsp:sp>
    <dsp:sp modelId="{A92F8466-0F51-4DE1-A90C-B53C5134C17E}">
      <dsp:nvSpPr>
        <dsp:cNvPr id="0" name=""/>
        <dsp:cNvSpPr/>
      </dsp:nvSpPr>
      <dsp:spPr>
        <a:xfrm>
          <a:off x="3627027" y="2253379"/>
          <a:ext cx="3267407" cy="1960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A: </a:t>
          </a:r>
          <a:r>
            <a:rPr lang="ko-KR" sz="2400" kern="1200" dirty="0"/>
            <a:t>다른 </a:t>
          </a:r>
          <a:r>
            <a:rPr lang="en-US" sz="2400" kern="1200" dirty="0"/>
            <a:t>Python </a:t>
          </a:r>
          <a:r>
            <a:rPr lang="ko-KR" sz="2400" kern="1200" dirty="0"/>
            <a:t>프로젝트</a:t>
          </a:r>
          <a:r>
            <a:rPr lang="en-US" sz="2400" kern="1200" dirty="0"/>
            <a:t>(ex. </a:t>
          </a:r>
          <a:r>
            <a:rPr lang="ko-KR" sz="2400" kern="1200" dirty="0"/>
            <a:t>머신 러닝</a:t>
          </a:r>
          <a:r>
            <a:rPr lang="en-US" sz="2400" kern="1200" dirty="0"/>
            <a:t>)</a:t>
          </a:r>
          <a:r>
            <a:rPr lang="ko-KR" sz="2400" kern="1200" dirty="0"/>
            <a:t>보다 비교적 쉬운 편으로 선택을 했다</a:t>
          </a:r>
          <a:r>
            <a:rPr lang="en-US" sz="2400" kern="1200" dirty="0"/>
            <a:t>.</a:t>
          </a:r>
        </a:p>
      </dsp:txBody>
      <dsp:txXfrm>
        <a:off x="3627027" y="2253379"/>
        <a:ext cx="3267407" cy="1960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py.readthedocs.io/en/latest/" TargetMode="External"/><Relationship Id="rId2" Type="http://schemas.openxmlformats.org/officeDocument/2006/relationships/hyperlink" Target="https://github.com/Rapptz/discord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smint/Python-DiscordBot-Whal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ptz/discord.py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5C81BA8C-FCEF-4BC9-AF47-459AA044B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15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16D6FB-30CD-41D4-AFA9-750BB47AA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altLang="ko-KR"/>
              <a:t>Jaram </a:t>
            </a:r>
            <a:r>
              <a:rPr lang="ko-KR" altLang="en-US"/>
              <a:t>하계 워크샵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3FD82B-9EB5-4758-83C4-C662EA68F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rgbClr val="191B0E"/>
                </a:solidFill>
              </a:rPr>
              <a:t>Discord Bot</a:t>
            </a:r>
            <a:r>
              <a:rPr lang="ko-KR" altLang="en-US">
                <a:solidFill>
                  <a:srgbClr val="191B0E"/>
                </a:solidFill>
              </a:rPr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26635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FCD9D-7FCF-4805-9619-6A749EAA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 Info: Async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2E128-CFAB-4287-B894-187BEF6B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비동기 처리 방식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병렬적으로 태스크를 수행</a:t>
            </a:r>
            <a:r>
              <a:rPr lang="ko-KR" altLang="en-US" b="0" dirty="0">
                <a:solidFill>
                  <a:srgbClr val="353535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endParaRPr lang="en-US" altLang="ko-KR" b="0" dirty="0">
              <a:solidFill>
                <a:srgbClr val="353535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3535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rgbClr val="3535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</a:t>
            </a:r>
            <a:endParaRPr lang="en-US" altLang="ko-KR" dirty="0">
              <a:solidFill>
                <a:srgbClr val="3535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i="0" dirty="0">
                <a:solidFill>
                  <a:srgbClr val="3535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결과가 주어지는 시간동안 다른 작업을 할 수 있다</a:t>
            </a:r>
            <a:endParaRPr lang="en-US" altLang="ko-KR" i="0" dirty="0">
              <a:solidFill>
                <a:srgbClr val="3535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3535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rgbClr val="3535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</a:t>
            </a:r>
            <a:endParaRPr lang="en-US" altLang="ko-KR" dirty="0">
              <a:solidFill>
                <a:srgbClr val="3535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i="0" dirty="0">
                <a:solidFill>
                  <a:srgbClr val="3535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동기보다 복잡하다</a:t>
            </a:r>
            <a:endParaRPr lang="ko-KR" altLang="en-US" i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D15B790-82C8-4281-865F-56DCFAE58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575" y="2944775"/>
            <a:ext cx="4042588" cy="22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2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3FC60-2149-4CE9-A3E5-BA914B47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 Info: Links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0FD83-5EE7-4A39-AF2C-E0886054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discord.py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en-US" altLang="ko-KR" dirty="0">
                <a:hlinkClick r:id="rId2"/>
              </a:rPr>
              <a:t>https://github.com/Rapptz/discord.py</a:t>
            </a:r>
            <a:r>
              <a:rPr lang="en-US" altLang="ko-KR" dirty="0"/>
              <a:t> )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Documents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https://discordpy.readthedocs.io/en/latest/</a:t>
            </a:r>
            <a:r>
              <a:rPr lang="en-US" altLang="ko-KR" dirty="0"/>
              <a:t> )</a:t>
            </a:r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https://github.com/hsmint/Python-DiscordBot-Whale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702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1A7AA-5FF5-453F-BB4B-EEEE3EF75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5881D-4532-442E-8BCC-71E5F497B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1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EFC06-4FC2-4509-8623-020A8D71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이 주제를 선택하였는가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4EBFC5D2-BE1B-4787-93CC-2549E06B2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744022"/>
              </p:ext>
            </p:extLst>
          </p:nvPr>
        </p:nvGraphicFramePr>
        <p:xfrm>
          <a:off x="1371600" y="2285999"/>
          <a:ext cx="10521462" cy="4249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12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1516E-888F-46D8-98B6-CE56E60E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>
            <a:normAutofit/>
          </a:bodyPr>
          <a:lstStyle/>
          <a:p>
            <a:r>
              <a:rPr lang="en-US" altLang="ko-KR" dirty="0"/>
              <a:t>Discord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7649B1-EA54-4416-AAFC-FF408060C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D9650-87BF-480E-A2B1-9CAF03E3F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95" y="631371"/>
            <a:ext cx="6797262" cy="374468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인스턴트 메신저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보이스 채팅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공유 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한국에서는 온라인 게임 즐기는 사람들이 많이 이용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/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사이에서도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116AF4-4226-4356-A990-6CFF0B74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74577">
            <a:off x="1541239" y="4227844"/>
            <a:ext cx="3280249" cy="168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1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옅은이(가) 표시된 사진&#10;&#10;자동 생성된 설명">
            <a:extLst>
              <a:ext uri="{FF2B5EF4-FFF2-40B4-BE49-F238E27FC236}">
                <a16:creationId xmlns:a16="http://schemas.microsoft.com/office/drawing/2014/main" id="{2970BCA6-9C3C-4882-87C3-A7D612A95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5" r="1" b="8703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97C33-0F96-4A22-AF61-8E61C856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Making Discord Bot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A00EF-46C9-4836-B4A9-CF5D6FE3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프로젝트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모두 동의 하에 다른 언어 가능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 소스 프로젝트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discord.py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dirty="0"/>
              <a:t> (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3.5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  <a:r>
              <a:rPr lang="en-US" altLang="ko-KR" dirty="0"/>
              <a:t>)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 프로젝트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 소스 프로젝트 이어 가기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cf. Discord API ?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00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98CA5AE-F2E4-4A6F-B986-89804B1E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B51170-22E4-4B72-B16D-089FB84E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HOW?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개발을 진행을 할 것인가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DA1C2-6124-4295-87D3-8D5C0796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Goorm IDE 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개발 공유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Code Live Share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7738BC4-5632-45DE-B40C-E2336DB05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0" r="196" b="1"/>
          <a:stretch/>
        </p:blipFill>
        <p:spPr>
          <a:xfrm>
            <a:off x="7766304" y="2281428"/>
            <a:ext cx="4425696" cy="2295144"/>
          </a:xfrm>
          <a:prstGeom prst="rect">
            <a:avLst/>
          </a:prstGeom>
        </p:spPr>
      </p:pic>
      <p:pic>
        <p:nvPicPr>
          <p:cNvPr id="5" name="그림 4" descr="하늘, 별, 비행, 시계이(가) 표시된 사진&#10;&#10;자동 생성된 설명">
            <a:extLst>
              <a:ext uri="{FF2B5EF4-FFF2-40B4-BE49-F238E27FC236}">
                <a16:creationId xmlns:a16="http://schemas.microsoft.com/office/drawing/2014/main" id="{BD306035-7011-4D26-ABF2-8293378B0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" r="1" b="429"/>
          <a:stretch/>
        </p:blipFill>
        <p:spPr>
          <a:xfrm rot="21600000">
            <a:off x="7764663" y="10"/>
            <a:ext cx="4427336" cy="22951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7E3959-D0D8-49DB-A48B-CE4FC368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6064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DD0E3C29-DD9C-4732-89EA-B3F4384829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1375"/>
          <a:stretch/>
        </p:blipFill>
        <p:spPr>
          <a:xfrm rot="21600000">
            <a:off x="7764664" y="4576572"/>
            <a:ext cx="4427336" cy="22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6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40121B-7AC7-4B79-982D-FADADE42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en-US" altLang="ko-KR" dirty="0"/>
              <a:t>Making Discord Bot Functions</a:t>
            </a:r>
            <a:endParaRPr lang="ko-KR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D066D-869D-409D-A779-A263C51E0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ROLE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VOICE ( MUSIC, VIDEO STREAMING )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 ( EMOJI, GAMEPLAY, JPG, REACTION, etc.)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WEBHOOK</a:t>
            </a:r>
          </a:p>
        </p:txBody>
      </p:sp>
    </p:spTree>
    <p:extLst>
      <p:ext uri="{BB962C8B-B14F-4D97-AF65-F5344CB8AC3E}">
        <p14:creationId xmlns:p14="http://schemas.microsoft.com/office/powerpoint/2010/main" val="63350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C3B0C-C2F7-403B-A216-278758CC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Useful Info : PIP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B8C13-729C-46AF-A880-30A8CC60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Python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 매니저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/>
          </a:p>
          <a:p>
            <a:r>
              <a:rPr lang="en-US" altLang="ko-KR" sz="1800" dirty="0"/>
              <a:t>Pip installs Packages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약자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2.7.9+ or Python 3.4+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설치할 때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default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같이 설치</a:t>
            </a: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Ex. pip install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패키지명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7058DCE-C91C-4CE2-B8E3-34D9BE3B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757875"/>
            <a:ext cx="5105445" cy="272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8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91CA9-EE57-47A3-B7BB-F93C37C0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</a:t>
            </a:r>
            <a:r>
              <a:rPr lang="ko-KR" altLang="en-US" dirty="0"/>
              <a:t> </a:t>
            </a:r>
            <a:r>
              <a:rPr lang="en-US" altLang="ko-KR" dirty="0"/>
              <a:t>Info:</a:t>
            </a:r>
            <a:r>
              <a:rPr lang="ko-KR" altLang="en-US" dirty="0"/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비동기 프로그래밍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BACA0-627D-4B42-8714-D918C1AD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Async 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비동기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vs Sync 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어두운, 보는, 앉아있는, 모니터이(가) 표시된 사진&#10;&#10;자동 생성된 설명">
            <a:extLst>
              <a:ext uri="{FF2B5EF4-FFF2-40B4-BE49-F238E27FC236}">
                <a16:creationId xmlns:a16="http://schemas.microsoft.com/office/drawing/2014/main" id="{6E9FF415-2869-4A77-8429-65EB8690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97" y="4935680"/>
            <a:ext cx="7052489" cy="1651879"/>
          </a:xfrm>
          <a:prstGeom prst="rect">
            <a:avLst/>
          </a:prstGeom>
        </p:spPr>
      </p:pic>
      <p:pic>
        <p:nvPicPr>
          <p:cNvPr id="7" name="그림 6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510EBBCA-8BA6-4703-91EC-44E2CB520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097" y="3207274"/>
            <a:ext cx="6953879" cy="14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1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3064D-7581-4A41-9B1A-D36CB31C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</a:t>
            </a:r>
            <a:r>
              <a:rPr lang="ko-KR" altLang="en-US" dirty="0"/>
              <a:t> </a:t>
            </a:r>
            <a:r>
              <a:rPr lang="en-US" altLang="ko-KR" dirty="0"/>
              <a:t>Info: Sync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99BBB-7EBA-41C5-A0B8-6B86AFE6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동기적인 처리 방식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직렬적으로 태스크를 완료한다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i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설계가 매우 간단하다 </a:t>
            </a:r>
            <a:endParaRPr lang="en-US" altLang="ko-KR" i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i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직관적이다</a:t>
            </a:r>
            <a:endParaRPr lang="en-US" altLang="ko-KR" i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i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결과가 주어질 때까지 아무것도 못한다</a:t>
            </a:r>
            <a:endParaRPr lang="en-US" altLang="ko-KR" i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i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시간이 많이 소요가 된다</a:t>
            </a:r>
            <a:r>
              <a:rPr lang="en-US" altLang="ko-KR" i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15D5FA0-210B-462A-A0C8-83D9D7329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988" y="2297075"/>
            <a:ext cx="4042588" cy="22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233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328</Words>
  <Application>Microsoft Office PowerPoint</Application>
  <PresentationFormat>와이드스크린</PresentationFormat>
  <Paragraphs>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나눔바른고딕</vt:lpstr>
      <vt:lpstr>Franklin Gothic Book</vt:lpstr>
      <vt:lpstr>자르기</vt:lpstr>
      <vt:lpstr>Jaram 하계 워크샵</vt:lpstr>
      <vt:lpstr>왜 이 주제를 선택하였는가?</vt:lpstr>
      <vt:lpstr>Discord란?</vt:lpstr>
      <vt:lpstr>Making Discord Bot</vt:lpstr>
      <vt:lpstr>HOW? 개발을 진행을 할 것인가</vt:lpstr>
      <vt:lpstr>Making Discord Bot Functions</vt:lpstr>
      <vt:lpstr>Useful Info : PIP</vt:lpstr>
      <vt:lpstr>Useful Info: 비동기 프로그래밍</vt:lpstr>
      <vt:lpstr>Useful Info: Sync</vt:lpstr>
      <vt:lpstr>Useful Info: Async</vt:lpstr>
      <vt:lpstr>Useful Info: Links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Jaram 하계 워크샵</dc:title>
  <dc:creator>Hong Seok Min</dc:creator>
  <cp:lastModifiedBy>Hong Seok Min</cp:lastModifiedBy>
  <cp:revision>6</cp:revision>
  <dcterms:created xsi:type="dcterms:W3CDTF">2020-08-10T15:03:46Z</dcterms:created>
  <dcterms:modified xsi:type="dcterms:W3CDTF">2020-08-10T17:35:35Z</dcterms:modified>
</cp:coreProperties>
</file>