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3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67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1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9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2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36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07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89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2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69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50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596E-730F-4FB0-A15C-98F7B044F445}" type="datetimeFigureOut">
              <a:rPr lang="es-CO" smtClean="0"/>
              <a:t>18/11/2017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A7DF-F708-423D-8BAA-30FF9FEA98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6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36" y="2119746"/>
            <a:ext cx="5349295" cy="25743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51163" y="384717"/>
            <a:ext cx="2888673" cy="54784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50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S</a:t>
            </a:r>
            <a:endParaRPr lang="es-ES" sz="350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715142" y="769437"/>
            <a:ext cx="3251211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0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N</a:t>
            </a:r>
            <a:endParaRPr lang="es-ES" sz="30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2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Alexander Hernandez Ruiz</dc:creator>
  <cp:lastModifiedBy>Jonathan Alexander Hernandez Ruiz</cp:lastModifiedBy>
  <cp:revision>1</cp:revision>
  <dcterms:created xsi:type="dcterms:W3CDTF">2017-11-18T18:19:16Z</dcterms:created>
  <dcterms:modified xsi:type="dcterms:W3CDTF">2017-11-18T18:19:41Z</dcterms:modified>
</cp:coreProperties>
</file>