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Replace pic with new color scheme!!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ArrRss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RSS Reader for the Pirate in Everyone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JavaScript: Adding New Feeds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the Add button on the form is clicked, a new feed is created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feed is added to an array of URLs, Tags, and Names.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URL is parsed and formatted for the YQL Query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Finally a new div is created and a formatted feed is added correctly using </a:t>
            </a:r>
            <a:r>
              <a:rPr i="1" lang="en"/>
              <a:t>var searchedFeed = document.createElement('div');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YQL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13000" y="1919075"/>
            <a:ext cx="802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Short for Yahoo Query Language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Acts like SQL and handles data for: </a:t>
            </a:r>
            <a:r>
              <a:rPr i="1" lang="en"/>
              <a:t>extracting HTML, converting XML/JSON, handling RSS, etc.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Syntax: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select * from rss where url=”select * from rss where url="http://www.wsj.com/xml/rss/3_7031.xml"”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Output in JSON or XML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YQL call for the New York Times: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 sz="1200"/>
              <a:t>https://query.yahooapis.com/v1/public/yql?q=select%20*%20from%20rss%20where%20url%3D%22http%3A%2F%2Frss.nytimes.com%2Fservices%2Fxml%2Frss%2Fnyt%2FWorld.xml%22&amp;format=json&amp;diagnostics=true&amp;callback=printRSS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Feed is Accessed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YQL query is hidden in the ID for the div containing the feed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the feed is clicked, the ID is sent as a GET request which Yahoo handles and returns the feed data with a callback function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callback funtion, printRSS, parses the data into a title, and link, which is added to the RSS display div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JavaScript: Searching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Maintain a list of ‘suitable’ feeds to respond with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Looks for tag matching based RSS data and the titles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Populates a formatted list of all valid feeds that are found</a:t>
            </a:r>
          </a:p>
        </p:txBody>
      </p:sp>
      <p:pic>
        <p:nvPicPr>
          <p:cNvPr descr="eb610115fc2b788a29e533a8f882e5e1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87" y="2936952"/>
            <a:ext cx="6106425" cy="20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RSS?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RSS originally stood for Rich Site Summary, but is now is often called Really Simple Syndication.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RSS feeds constantly update you on the news from the website the feed is from.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Acts like a breaking news ticker at the bottom of a news channel.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websites will have an RSS feed. Some have multiple feeds for different sections of the site.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find the RSS feed for a site, find the button with the RSS logo.</a:t>
            </a:r>
          </a:p>
        </p:txBody>
      </p:sp>
      <p:pic>
        <p:nvPicPr>
          <p:cNvPr descr="Image result for rss logo" id="81" name="Shape 81" title="http://www.clker.com/clipart-40400.htm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225" y="3947775"/>
            <a:ext cx="1013849" cy="10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an RSS feed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use an RSS feed, you need an RSS feed reader. That is what ArrRss 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RSS reader takes the feeds and makes it easy to view them.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By clicking on the name of the feed you want to view, it gets a list of all of the updated stories from that feed.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ArrRss also lets you sort the feeds by category, so if you find something that you are interested in, it is easy to find related articles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Page</a:t>
            </a:r>
          </a:p>
        </p:txBody>
      </p:sp>
      <p:pic>
        <p:nvPicPr>
          <p:cNvPr descr="52e66fb28dbf86c361d0413085667339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25" y="721200"/>
            <a:ext cx="8493148" cy="43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Sites included in ArrRss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8183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ArrRss has a lot of different RSS feeds to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Economics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Bloomberg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Wall Street Journal Market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Economist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Science Daily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BBC Science/Nature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Major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BBC World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Wall Street Journal U.S. Business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 even add your own feeds!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0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majority of the HTML for the page is made up of &lt;div&gt; tags.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The word div appears 101 times in the HTML file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Instead of linking to separate HTML files for each thing, we used the class attribute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This allowed a static sidebar and header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RSS feeds can be generated dynamically via the Add Feed button or statically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Doing this let us have defaults and user-added feeds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structured our page to be a series of containers, the main one being dynamically sized (i.e   width: calc(85% - 6px); 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the blue material design color scheme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#E3F2FD, #2196F3, #BBDEFB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overflow:scroll to make specific parts of page scrollable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JavaScript: Content Viewing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JavaScipt to switch the main content pane depending on click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system switches the current view easily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6d3587455aecd2211f931c09e198903a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00" y="2787250"/>
            <a:ext cx="7583149" cy="17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