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12" d="100"/>
          <a:sy n="112" d="100"/>
        </p:scale>
        <p:origin x="-159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BE44CC1-BC4C-4F83-8D23-2A880E6AA77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ACD29E4-3301-4B58-9312-6E34F32EE53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4CC1-BC4C-4F83-8D23-2A880E6AA77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29E4-3301-4B58-9312-6E34F32EE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4CC1-BC4C-4F83-8D23-2A880E6AA77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29E4-3301-4B58-9312-6E34F32EE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4CC1-BC4C-4F83-8D23-2A880E6AA77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29E4-3301-4B58-9312-6E34F32EE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4CC1-BC4C-4F83-8D23-2A880E6AA77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29E4-3301-4B58-9312-6E34F32EE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4CC1-BC4C-4F83-8D23-2A880E6AA77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29E4-3301-4B58-9312-6E34F32EE5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4CC1-BC4C-4F83-8D23-2A880E6AA77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29E4-3301-4B58-9312-6E34F32EE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4CC1-BC4C-4F83-8D23-2A880E6AA77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29E4-3301-4B58-9312-6E34F32EE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4CC1-BC4C-4F83-8D23-2A880E6AA77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29E4-3301-4B58-9312-6E34F32EE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4CC1-BC4C-4F83-8D23-2A880E6AA77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29E4-3301-4B58-9312-6E34F32EE53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4CC1-BC4C-4F83-8D23-2A880E6AA77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29E4-3301-4B58-9312-6E34F32EE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BE44CC1-BC4C-4F83-8D23-2A880E6AA77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ACD29E4-3301-4B58-9312-6E34F32EE5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oo.gl/Z2btd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/>
              <a:t>Mobiilipelin</a:t>
            </a:r>
            <a:r>
              <a:rPr lang="en-US" sz="3200" dirty="0" smtClean="0"/>
              <a:t> </a:t>
            </a:r>
            <a:r>
              <a:rPr lang="en-US" sz="3200" dirty="0" err="1" smtClean="0"/>
              <a:t>tekninen</a:t>
            </a:r>
            <a:r>
              <a:rPr lang="en-US" sz="3200" dirty="0" smtClean="0"/>
              <a:t> </a:t>
            </a:r>
            <a:r>
              <a:rPr lang="en-US" sz="3200" dirty="0" err="1" smtClean="0"/>
              <a:t>toteutus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Jarno</a:t>
            </a:r>
            <a:r>
              <a:rPr lang="en-US" sz="1800" dirty="0" smtClean="0"/>
              <a:t> Lahti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37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Esimerkkioratkaisuja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Vastaavien</a:t>
            </a:r>
            <a:r>
              <a:rPr lang="en-US" dirty="0" smtClean="0"/>
              <a:t> </a:t>
            </a:r>
            <a:r>
              <a:rPr lang="en-US" dirty="0" err="1" smtClean="0"/>
              <a:t>värien</a:t>
            </a:r>
            <a:r>
              <a:rPr lang="en-US" dirty="0" smtClean="0"/>
              <a:t> </a:t>
            </a:r>
            <a:r>
              <a:rPr lang="en-US" dirty="0" err="1" smtClean="0"/>
              <a:t>tarkistus</a:t>
            </a:r>
            <a:endParaRPr lang="en-US" dirty="0"/>
          </a:p>
        </p:txBody>
      </p:sp>
      <p:pic>
        <p:nvPicPr>
          <p:cNvPr id="2050" name="Picture 2" descr="D:\OPPARI\kuvat\blocks_me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7"/>
            <a:ext cx="4243214" cy="365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652120" y="328498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96467" y="3131094"/>
            <a:ext cx="2454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Tarkastetaan</a:t>
            </a:r>
            <a:r>
              <a:rPr lang="en-US" sz="1400" dirty="0"/>
              <a:t> </a:t>
            </a:r>
            <a:r>
              <a:rPr lang="en-US" sz="1400" dirty="0" err="1" smtClean="0"/>
              <a:t>vasemmalta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67813" y="445295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2160" y="4299062"/>
            <a:ext cx="20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Tarkastetaan</a:t>
            </a:r>
            <a:r>
              <a:rPr lang="en-US" sz="1400" dirty="0"/>
              <a:t> </a:t>
            </a:r>
            <a:r>
              <a:rPr lang="en-US" sz="1400" dirty="0" err="1" smtClean="0"/>
              <a:t>oikealta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83506" y="559911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27853" y="5445224"/>
            <a:ext cx="2367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Tarkastetaan</a:t>
            </a:r>
            <a:r>
              <a:rPr lang="en-US" sz="1400" dirty="0"/>
              <a:t> </a:t>
            </a:r>
            <a:r>
              <a:rPr lang="en-US" sz="1400" dirty="0" err="1" smtClean="0"/>
              <a:t>alapuolelta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687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Tuloksia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Peli</a:t>
            </a:r>
            <a:r>
              <a:rPr lang="en-US" dirty="0" smtClean="0"/>
              <a:t> </a:t>
            </a:r>
            <a:r>
              <a:rPr lang="en-US" dirty="0" err="1" smtClean="0"/>
              <a:t>saatiin</a:t>
            </a:r>
            <a:r>
              <a:rPr lang="en-US" dirty="0" smtClean="0"/>
              <a:t> </a:t>
            </a:r>
            <a:r>
              <a:rPr lang="en-US" dirty="0" err="1" smtClean="0"/>
              <a:t>julkaistua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LibGDX</a:t>
            </a:r>
            <a:r>
              <a:rPr lang="en-US" dirty="0" smtClean="0"/>
              <a:t> </a:t>
            </a:r>
            <a:r>
              <a:rPr lang="en-US" dirty="0" err="1" smtClean="0"/>
              <a:t>oli</a:t>
            </a:r>
            <a:r>
              <a:rPr lang="en-US" dirty="0" smtClean="0"/>
              <a:t> </a:t>
            </a:r>
            <a:r>
              <a:rPr lang="en-US" dirty="0" err="1" smtClean="0"/>
              <a:t>hyvä</a:t>
            </a:r>
            <a:r>
              <a:rPr lang="en-US" dirty="0" smtClean="0"/>
              <a:t> </a:t>
            </a:r>
            <a:r>
              <a:rPr lang="en-US" dirty="0" err="1" smtClean="0"/>
              <a:t>ratkaisu</a:t>
            </a:r>
            <a:r>
              <a:rPr lang="en-US" dirty="0" smtClean="0"/>
              <a:t> </a:t>
            </a:r>
            <a:r>
              <a:rPr lang="en-US" dirty="0" err="1" smtClean="0"/>
              <a:t>pelin</a:t>
            </a:r>
            <a:r>
              <a:rPr lang="en-US" dirty="0" smtClean="0"/>
              <a:t> </a:t>
            </a:r>
            <a:r>
              <a:rPr lang="en-US" dirty="0" err="1" smtClean="0"/>
              <a:t>tekemiseen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Peliä</a:t>
            </a:r>
            <a:r>
              <a:rPr lang="en-US" dirty="0" smtClean="0"/>
              <a:t> </a:t>
            </a:r>
            <a:r>
              <a:rPr lang="en-US" dirty="0" err="1" smtClean="0"/>
              <a:t>päätettiin</a:t>
            </a:r>
            <a:r>
              <a:rPr lang="en-US" dirty="0" smtClean="0"/>
              <a:t> </a:t>
            </a:r>
            <a:r>
              <a:rPr lang="en-US" dirty="0" err="1" smtClean="0"/>
              <a:t>jatkokehittää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36912"/>
            <a:ext cx="7024744" cy="1143000"/>
          </a:xfrm>
        </p:spPr>
        <p:txBody>
          <a:bodyPr/>
          <a:lstStyle/>
          <a:p>
            <a:pPr algn="ctr"/>
            <a:r>
              <a:rPr lang="en-US" dirty="0" err="1" smtClean="0"/>
              <a:t>Kiitos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9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Lataa</a:t>
            </a:r>
            <a:r>
              <a:rPr lang="en-US" sz="3200" dirty="0" smtClean="0"/>
              <a:t> </a:t>
            </a:r>
            <a:r>
              <a:rPr lang="en-US" sz="3200" dirty="0" err="1" smtClean="0"/>
              <a:t>SumTower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Peli</a:t>
            </a:r>
            <a:r>
              <a:rPr lang="en-US" dirty="0" smtClean="0"/>
              <a:t> on </a:t>
            </a:r>
            <a:r>
              <a:rPr lang="en-US" dirty="0" err="1" smtClean="0"/>
              <a:t>ladattavissa</a:t>
            </a:r>
            <a:r>
              <a:rPr lang="en-US" dirty="0" smtClean="0"/>
              <a:t> Android-</a:t>
            </a:r>
            <a:r>
              <a:rPr lang="en-US" dirty="0" err="1" smtClean="0"/>
              <a:t>laitteille</a:t>
            </a:r>
            <a:r>
              <a:rPr lang="en-US" dirty="0" smtClean="0"/>
              <a:t> Google play –</a:t>
            </a:r>
            <a:r>
              <a:rPr lang="en-US" dirty="0" err="1" smtClean="0"/>
              <a:t>sovelluskaupasta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Peli</a:t>
            </a:r>
            <a:r>
              <a:rPr lang="en-US" dirty="0" smtClean="0"/>
              <a:t> </a:t>
            </a:r>
            <a:r>
              <a:rPr lang="en-US" dirty="0" err="1" smtClean="0"/>
              <a:t>löytyy</a:t>
            </a:r>
            <a:r>
              <a:rPr lang="en-US" dirty="0" smtClean="0"/>
              <a:t> </a:t>
            </a:r>
            <a:r>
              <a:rPr lang="en-US" dirty="0" err="1" smtClean="0"/>
              <a:t>hakusanalla</a:t>
            </a:r>
            <a:r>
              <a:rPr lang="en-US" dirty="0" smtClean="0"/>
              <a:t>: </a:t>
            </a:r>
            <a:r>
              <a:rPr lang="en-US" b="1" dirty="0" err="1" smtClean="0"/>
              <a:t>SumTower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err="1" smtClean="0">
                <a:hlinkClick r:id="rId2"/>
              </a:rPr>
              <a:t>Esittelyvideo</a:t>
            </a:r>
            <a:endParaRPr lang="en-US" dirty="0"/>
          </a:p>
        </p:txBody>
      </p:sp>
      <p:pic>
        <p:nvPicPr>
          <p:cNvPr id="1026" name="Picture 2" descr="C:\Users\Jarbsku\Downloads\Seb_icon_large_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764704"/>
            <a:ext cx="1448792" cy="144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6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Esityksen</a:t>
            </a:r>
            <a:r>
              <a:rPr lang="en-US" sz="3200" dirty="0" smtClean="0"/>
              <a:t> </a:t>
            </a:r>
            <a:r>
              <a:rPr lang="en-US" sz="3200" dirty="0" err="1" smtClean="0"/>
              <a:t>sisältö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Työn</a:t>
            </a:r>
            <a:r>
              <a:rPr lang="en-US" dirty="0" smtClean="0"/>
              <a:t> </a:t>
            </a:r>
            <a:r>
              <a:rPr lang="en-US" dirty="0" err="1" smtClean="0"/>
              <a:t>tavoitteet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Työn</a:t>
            </a:r>
            <a:r>
              <a:rPr lang="en-US" dirty="0" smtClean="0"/>
              <a:t> </a:t>
            </a:r>
            <a:r>
              <a:rPr lang="en-US" dirty="0" err="1" smtClean="0"/>
              <a:t>toteutus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Tulokset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Tavoitteet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Toteuttaa</a:t>
            </a:r>
            <a:r>
              <a:rPr lang="en-US" dirty="0" smtClean="0"/>
              <a:t> </a:t>
            </a:r>
            <a:r>
              <a:rPr lang="en-US" dirty="0" err="1" smtClean="0"/>
              <a:t>pelin</a:t>
            </a:r>
            <a:r>
              <a:rPr lang="en-US" dirty="0" smtClean="0"/>
              <a:t> </a:t>
            </a:r>
            <a:r>
              <a:rPr lang="en-US" dirty="0" err="1" smtClean="0"/>
              <a:t>ydinmekaniikka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Selvittää</a:t>
            </a:r>
            <a:r>
              <a:rPr lang="en-US" dirty="0" smtClean="0"/>
              <a:t> </a:t>
            </a:r>
            <a:r>
              <a:rPr lang="en-US" dirty="0" err="1" smtClean="0"/>
              <a:t>eri</a:t>
            </a:r>
            <a:r>
              <a:rPr lang="en-US" dirty="0" smtClean="0"/>
              <a:t> </a:t>
            </a:r>
            <a:r>
              <a:rPr lang="en-US" dirty="0" err="1" smtClean="0"/>
              <a:t>toteutustapojen</a:t>
            </a:r>
            <a:r>
              <a:rPr lang="en-US" dirty="0" smtClean="0"/>
              <a:t> </a:t>
            </a:r>
            <a:r>
              <a:rPr lang="en-US" dirty="0" err="1" smtClean="0"/>
              <a:t>hyvät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huonot</a:t>
            </a:r>
            <a:r>
              <a:rPr lang="en-US" dirty="0" smtClean="0"/>
              <a:t> </a:t>
            </a:r>
            <a:r>
              <a:rPr lang="en-US" dirty="0" err="1" smtClean="0"/>
              <a:t>puolet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Kehittää</a:t>
            </a:r>
            <a:r>
              <a:rPr lang="en-US" dirty="0" smtClean="0"/>
              <a:t> </a:t>
            </a:r>
            <a:r>
              <a:rPr lang="en-US" dirty="0" err="1" smtClean="0"/>
              <a:t>omaa</a:t>
            </a:r>
            <a:r>
              <a:rPr lang="en-US" dirty="0" smtClean="0"/>
              <a:t> </a:t>
            </a:r>
            <a:r>
              <a:rPr lang="en-US" dirty="0" err="1" smtClean="0"/>
              <a:t>osaamista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Toteutus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Toteutettiin</a:t>
            </a:r>
            <a:r>
              <a:rPr lang="en-US" dirty="0" smtClean="0"/>
              <a:t> </a:t>
            </a:r>
            <a:r>
              <a:rPr lang="en-US" dirty="0" err="1" smtClean="0"/>
              <a:t>LibGDX-sovelluskehyksellä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Ohjelmointikielenä</a:t>
            </a:r>
            <a:r>
              <a:rPr lang="en-US" dirty="0" smtClean="0"/>
              <a:t> Java</a:t>
            </a:r>
          </a:p>
          <a:p>
            <a:endParaRPr lang="en-US" dirty="0"/>
          </a:p>
          <a:p>
            <a:r>
              <a:rPr lang="en-US" dirty="0" err="1" smtClean="0"/>
              <a:t>Alustoina</a:t>
            </a:r>
            <a:r>
              <a:rPr lang="en-US" dirty="0" smtClean="0"/>
              <a:t> Android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LibGDX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Avoin</a:t>
            </a:r>
            <a:r>
              <a:rPr lang="en-US" dirty="0" smtClean="0"/>
              <a:t> </a:t>
            </a:r>
            <a:r>
              <a:rPr lang="en-US" dirty="0" err="1" smtClean="0"/>
              <a:t>lähdekoodi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Cross-platform </a:t>
            </a:r>
            <a:r>
              <a:rPr lang="en-US" dirty="0" err="1" smtClean="0"/>
              <a:t>sovelluskehys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Suuri</a:t>
            </a:r>
            <a:r>
              <a:rPr lang="en-US" dirty="0" smtClean="0"/>
              <a:t> </a:t>
            </a:r>
            <a:r>
              <a:rPr lang="en-US" dirty="0" err="1" smtClean="0"/>
              <a:t>kehittäjäyhteisö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SumTower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Matemaattinen</a:t>
            </a:r>
            <a:r>
              <a:rPr lang="en-US" dirty="0" smtClean="0"/>
              <a:t> </a:t>
            </a:r>
            <a:r>
              <a:rPr lang="en-US" dirty="0" err="1" smtClean="0"/>
              <a:t>pulmapeli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Match-3-tyyppinen</a:t>
            </a:r>
          </a:p>
          <a:p>
            <a:endParaRPr lang="en-US" dirty="0"/>
          </a:p>
          <a:p>
            <a:r>
              <a:rPr lang="en-US" dirty="0" err="1" smtClean="0"/>
              <a:t>Helppo</a:t>
            </a:r>
            <a:r>
              <a:rPr lang="en-US" dirty="0" smtClean="0"/>
              <a:t> </a:t>
            </a:r>
            <a:r>
              <a:rPr lang="en-US" dirty="0" err="1" smtClean="0"/>
              <a:t>oppia</a:t>
            </a:r>
            <a:r>
              <a:rPr lang="en-US" dirty="0" smtClean="0"/>
              <a:t>, </a:t>
            </a:r>
            <a:r>
              <a:rPr lang="en-US" dirty="0" err="1" smtClean="0"/>
              <a:t>vaikea</a:t>
            </a:r>
            <a:r>
              <a:rPr lang="en-US" dirty="0" smtClean="0"/>
              <a:t> olla </a:t>
            </a:r>
            <a:r>
              <a:rPr lang="en-US" dirty="0" err="1" smtClean="0"/>
              <a:t>hyvä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Pelin</a:t>
            </a:r>
            <a:r>
              <a:rPr lang="en-US" dirty="0" smtClean="0"/>
              <a:t> </a:t>
            </a:r>
            <a:r>
              <a:rPr lang="en-US" dirty="0" err="1" smtClean="0"/>
              <a:t>toiminta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Palikoiden</a:t>
            </a:r>
            <a:r>
              <a:rPr lang="en-US" dirty="0"/>
              <a:t> </a:t>
            </a:r>
            <a:r>
              <a:rPr lang="en-US" dirty="0" err="1" smtClean="0"/>
              <a:t>yhdistämistä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Pelilauta</a:t>
            </a:r>
            <a:r>
              <a:rPr lang="en-US" dirty="0" smtClean="0"/>
              <a:t> 4x6-ruudukko</a:t>
            </a:r>
          </a:p>
          <a:p>
            <a:endParaRPr lang="en-US" dirty="0"/>
          </a:p>
          <a:p>
            <a:r>
              <a:rPr lang="en-US" dirty="0" err="1" smtClean="0"/>
              <a:t>Pelilaudan</a:t>
            </a:r>
            <a:r>
              <a:rPr lang="en-US" dirty="0" smtClean="0"/>
              <a:t> </a:t>
            </a:r>
            <a:r>
              <a:rPr lang="en-US" dirty="0" err="1" smtClean="0"/>
              <a:t>yhteissummaa</a:t>
            </a:r>
            <a:r>
              <a:rPr lang="en-US" dirty="0" smtClean="0"/>
              <a:t> </a:t>
            </a:r>
            <a:r>
              <a:rPr lang="en-US" dirty="0" err="1" smtClean="0"/>
              <a:t>yritetään</a:t>
            </a:r>
            <a:r>
              <a:rPr lang="en-US" dirty="0" smtClean="0"/>
              <a:t> </a:t>
            </a:r>
            <a:r>
              <a:rPr lang="en-US" dirty="0" err="1" smtClean="0"/>
              <a:t>kasvattaa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Esimerkkiratkaisuja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Palikoiden</a:t>
            </a:r>
            <a:r>
              <a:rPr lang="en-US" dirty="0" smtClean="0"/>
              <a:t> </a:t>
            </a:r>
            <a:r>
              <a:rPr lang="en-US" dirty="0" err="1" smtClean="0"/>
              <a:t>siirtely</a:t>
            </a:r>
            <a:r>
              <a:rPr lang="en-US" dirty="0"/>
              <a:t> </a:t>
            </a:r>
            <a:r>
              <a:rPr lang="en-US" dirty="0" err="1" smtClean="0"/>
              <a:t>pelilaudalla</a:t>
            </a:r>
            <a:endParaRPr lang="en-US" dirty="0"/>
          </a:p>
        </p:txBody>
      </p:sp>
      <p:pic>
        <p:nvPicPr>
          <p:cNvPr id="1026" name="Picture 2" descr="D:\OPPARI\kuvat\moving_bloc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68823"/>
            <a:ext cx="39814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5402312" y="3501008"/>
            <a:ext cx="3960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54795" y="3320616"/>
            <a:ext cx="2557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Käydään</a:t>
            </a:r>
            <a:r>
              <a:rPr lang="en-US" sz="1400" dirty="0" smtClean="0"/>
              <a:t> </a:t>
            </a:r>
            <a:r>
              <a:rPr lang="en-US" sz="1400" dirty="0" err="1" smtClean="0"/>
              <a:t>läpi</a:t>
            </a:r>
            <a:r>
              <a:rPr lang="en-US" sz="1400" dirty="0" smtClean="0"/>
              <a:t> </a:t>
            </a:r>
            <a:r>
              <a:rPr lang="en-US" sz="1400" dirty="0" err="1" smtClean="0"/>
              <a:t>kaikki</a:t>
            </a:r>
            <a:r>
              <a:rPr lang="en-US" sz="1400" dirty="0" smtClean="0"/>
              <a:t> </a:t>
            </a:r>
            <a:r>
              <a:rPr lang="en-US" sz="1400" dirty="0" err="1" smtClean="0"/>
              <a:t>palikat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247238" y="5013175"/>
            <a:ext cx="3960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00334" y="4854816"/>
            <a:ext cx="3094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Tarkastetaan</a:t>
            </a:r>
            <a:r>
              <a:rPr lang="en-US" sz="1200" dirty="0" smtClean="0"/>
              <a:t> </a:t>
            </a:r>
            <a:r>
              <a:rPr lang="en-US" sz="1200" dirty="0" err="1" smtClean="0"/>
              <a:t>yläpuolella</a:t>
            </a:r>
            <a:r>
              <a:rPr lang="en-US" sz="1200" dirty="0" smtClean="0"/>
              <a:t> </a:t>
            </a:r>
            <a:r>
              <a:rPr lang="en-US" sz="1200" dirty="0" err="1" smtClean="0"/>
              <a:t>oleva</a:t>
            </a:r>
            <a:r>
              <a:rPr lang="en-US" sz="1200" dirty="0" smtClean="0"/>
              <a:t> </a:t>
            </a:r>
            <a:r>
              <a:rPr lang="en-US" sz="1200" dirty="0" err="1" smtClean="0"/>
              <a:t>palikka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9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247</TotalTime>
  <Words>117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Mobiilipelin tekninen toteutus</vt:lpstr>
      <vt:lpstr>Lataa SumTower</vt:lpstr>
      <vt:lpstr>Esityksen sisältö</vt:lpstr>
      <vt:lpstr>Tavoitteet</vt:lpstr>
      <vt:lpstr>Toteutus</vt:lpstr>
      <vt:lpstr>LibGDX</vt:lpstr>
      <vt:lpstr>SumTower</vt:lpstr>
      <vt:lpstr>Pelin toiminta</vt:lpstr>
      <vt:lpstr>Esimerkkiratkaisuja </vt:lpstr>
      <vt:lpstr>Esimerkkioratkaisuja</vt:lpstr>
      <vt:lpstr>Tuloksia</vt:lpstr>
      <vt:lpstr>Kiitos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Mobiilipelin tekninen toteutus</dc:title>
  <dc:creator>Jarbsku</dc:creator>
  <cp:lastModifiedBy>Jarbsku</cp:lastModifiedBy>
  <cp:revision>15</cp:revision>
  <dcterms:created xsi:type="dcterms:W3CDTF">2016-04-24T12:15:21Z</dcterms:created>
  <dcterms:modified xsi:type="dcterms:W3CDTF">2016-04-24T17:41:39Z</dcterms:modified>
</cp:coreProperties>
</file>