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1F88E-CA90-4114-B749-F7C773A7CF8D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C64C-5C77-4181-AE67-F6666C4B48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0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C64C-5C77-4181-AE67-F6666C4B485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7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C64C-5C77-4181-AE67-F6666C4B485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25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C64C-5C77-4181-AE67-F6666C4B485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9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C64C-5C77-4181-AE67-F6666C4B485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51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C64C-5C77-4181-AE67-F6666C4B485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6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78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8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01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7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4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6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3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47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3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6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97288C6-74FB-44C9-8C63-A54481B4C590}" type="datetimeFigureOut">
              <a:rPr lang="es-CO" smtClean="0"/>
              <a:t>11/05/2024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A7A8AE-4EDA-4EEC-BA2E-0F520EA2ED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42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23E513-68DB-4F3C-E3BA-DD227B7C69ED}"/>
              </a:ext>
            </a:extLst>
          </p:cNvPr>
          <p:cNvSpPr/>
          <p:nvPr/>
        </p:nvSpPr>
        <p:spPr>
          <a:xfrm>
            <a:off x="3285460" y="414670"/>
            <a:ext cx="6028661" cy="589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656204-5168-2091-9AA8-1501B07BAED4}"/>
              </a:ext>
            </a:extLst>
          </p:cNvPr>
          <p:cNvSpPr/>
          <p:nvPr/>
        </p:nvSpPr>
        <p:spPr>
          <a:xfrm>
            <a:off x="3285460" y="414670"/>
            <a:ext cx="6028661" cy="1052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Inicio de sesión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55B8F0-82F5-49E1-82F5-F879FB4F8972}"/>
              </a:ext>
            </a:extLst>
          </p:cNvPr>
          <p:cNvSpPr/>
          <p:nvPr/>
        </p:nvSpPr>
        <p:spPr>
          <a:xfrm>
            <a:off x="3762153" y="2147778"/>
            <a:ext cx="4667693" cy="60605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533625-77C4-D54E-A2F6-61851D7E156E}"/>
              </a:ext>
            </a:extLst>
          </p:cNvPr>
          <p:cNvSpPr/>
          <p:nvPr/>
        </p:nvSpPr>
        <p:spPr>
          <a:xfrm>
            <a:off x="3762152" y="1711842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B3CD9F-49FF-BADC-3F48-07C0EEF28A67}"/>
              </a:ext>
            </a:extLst>
          </p:cNvPr>
          <p:cNvSpPr/>
          <p:nvPr/>
        </p:nvSpPr>
        <p:spPr>
          <a:xfrm>
            <a:off x="3762153" y="3508745"/>
            <a:ext cx="4667693" cy="606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95DE84-C9CE-E146-2B0F-CDA35129862A}"/>
              </a:ext>
            </a:extLst>
          </p:cNvPr>
          <p:cNvSpPr/>
          <p:nvPr/>
        </p:nvSpPr>
        <p:spPr>
          <a:xfrm>
            <a:off x="3762153" y="3072810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E0C5C1-E547-BED4-02BB-43CDDC736442}"/>
              </a:ext>
            </a:extLst>
          </p:cNvPr>
          <p:cNvSpPr/>
          <p:nvPr/>
        </p:nvSpPr>
        <p:spPr>
          <a:xfrm>
            <a:off x="4906925" y="4683642"/>
            <a:ext cx="2785730" cy="606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400FE95-A3B8-1139-C7F7-7C0327AFEC3D}"/>
              </a:ext>
            </a:extLst>
          </p:cNvPr>
          <p:cNvSpPr/>
          <p:nvPr/>
        </p:nvSpPr>
        <p:spPr>
          <a:xfrm>
            <a:off x="3285460" y="5624623"/>
            <a:ext cx="6028661" cy="7123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000" b="1" u="sng" dirty="0"/>
              <a:t>Registrarse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8561CF1-AA3B-FCA5-AF28-A2FC1938553F}"/>
              </a:ext>
            </a:extLst>
          </p:cNvPr>
          <p:cNvCxnSpPr/>
          <p:nvPr/>
        </p:nvCxnSpPr>
        <p:spPr>
          <a:xfrm flipH="1" flipV="1">
            <a:off x="2562447" y="4465674"/>
            <a:ext cx="1913860" cy="563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74FBB0-9967-6319-ED96-BF3D8955DE7D}"/>
              </a:ext>
            </a:extLst>
          </p:cNvPr>
          <p:cNvCxnSpPr>
            <a:cxnSpLocks/>
          </p:cNvCxnSpPr>
          <p:nvPr/>
        </p:nvCxnSpPr>
        <p:spPr>
          <a:xfrm flipV="1">
            <a:off x="9105014" y="5148817"/>
            <a:ext cx="1431851" cy="831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F0A12F6-A0F8-5322-B6E1-30B7613C962F}"/>
              </a:ext>
            </a:extLst>
          </p:cNvPr>
          <p:cNvSpPr/>
          <p:nvPr/>
        </p:nvSpPr>
        <p:spPr>
          <a:xfrm>
            <a:off x="560869" y="4343398"/>
            <a:ext cx="1786269" cy="1100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Avanzar a  la página 3 si es usuario, página 10 si es admin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1F35CB-E5BB-A84A-28DE-B2F0D2124F13}"/>
              </a:ext>
            </a:extLst>
          </p:cNvPr>
          <p:cNvSpPr/>
          <p:nvPr/>
        </p:nvSpPr>
        <p:spPr>
          <a:xfrm>
            <a:off x="10162955" y="4747437"/>
            <a:ext cx="1786269" cy="563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Avanzar a  la página 2</a:t>
            </a:r>
          </a:p>
        </p:txBody>
      </p:sp>
    </p:spTree>
    <p:extLst>
      <p:ext uri="{BB962C8B-B14F-4D97-AF65-F5344CB8AC3E}">
        <p14:creationId xmlns:p14="http://schemas.microsoft.com/office/powerpoint/2010/main" val="1732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5996763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3"/>
            <a:ext cx="5723860" cy="2838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6762307" y="2984206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83F094B-81AA-7200-FD8A-21C4DFDF49D4}"/>
              </a:ext>
            </a:extLst>
          </p:cNvPr>
          <p:cNvSpPr/>
          <p:nvPr/>
        </p:nvSpPr>
        <p:spPr>
          <a:xfrm>
            <a:off x="372140" y="3834803"/>
            <a:ext cx="5723860" cy="71238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31646" y="4015562"/>
            <a:ext cx="5188670" cy="4359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52979-2A08-4EC3-F8EF-88CA74AB49AF}"/>
              </a:ext>
            </a:extLst>
          </p:cNvPr>
          <p:cNvSpPr/>
          <p:nvPr/>
        </p:nvSpPr>
        <p:spPr>
          <a:xfrm>
            <a:off x="886946" y="4325681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15</a:t>
            </a:r>
          </a:p>
        </p:txBody>
      </p:sp>
    </p:spTree>
    <p:extLst>
      <p:ext uri="{BB962C8B-B14F-4D97-AF65-F5344CB8AC3E}">
        <p14:creationId xmlns:p14="http://schemas.microsoft.com/office/powerpoint/2010/main" val="61154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6315739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2"/>
            <a:ext cx="5723860" cy="309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8715595" y="2649278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1C17B-7AD9-F2A1-BDBD-5B75AA8AD6C3}"/>
              </a:ext>
            </a:extLst>
          </p:cNvPr>
          <p:cNvSpPr/>
          <p:nvPr/>
        </p:nvSpPr>
        <p:spPr>
          <a:xfrm>
            <a:off x="6939516" y="3274828"/>
            <a:ext cx="4880344" cy="2892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0E8C9-140A-618D-7790-CB4E4DE9FBE9}"/>
              </a:ext>
            </a:extLst>
          </p:cNvPr>
          <p:cNvSpPr/>
          <p:nvPr/>
        </p:nvSpPr>
        <p:spPr>
          <a:xfrm>
            <a:off x="7285076" y="4065183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Filtrar Reportes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AEDD62-3FB0-2217-C825-855CD74D79C1}"/>
              </a:ext>
            </a:extLst>
          </p:cNvPr>
          <p:cNvSpPr/>
          <p:nvPr/>
        </p:nvSpPr>
        <p:spPr>
          <a:xfrm>
            <a:off x="7294818" y="3437860"/>
            <a:ext cx="4262773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C24121C-47AB-4178-2A2D-CF0B0F30ECB9}"/>
              </a:ext>
            </a:extLst>
          </p:cNvPr>
          <p:cNvSpPr/>
          <p:nvPr/>
        </p:nvSpPr>
        <p:spPr>
          <a:xfrm>
            <a:off x="7294818" y="4706676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Gestionar Usuarios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42421-E908-040F-F184-071BF90529B7}"/>
              </a:ext>
            </a:extLst>
          </p:cNvPr>
          <p:cNvSpPr/>
          <p:nvPr/>
        </p:nvSpPr>
        <p:spPr>
          <a:xfrm>
            <a:off x="372140" y="4120110"/>
            <a:ext cx="5723860" cy="71238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37ADBD-9074-1486-EDFB-1C273B832DA5}"/>
              </a:ext>
            </a:extLst>
          </p:cNvPr>
          <p:cNvSpPr/>
          <p:nvPr/>
        </p:nvSpPr>
        <p:spPr>
          <a:xfrm>
            <a:off x="7311210" y="5397790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26304" y="4263654"/>
            <a:ext cx="5406663" cy="4359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52979-2A08-4EC3-F8EF-88CA74AB49AF}"/>
              </a:ext>
            </a:extLst>
          </p:cNvPr>
          <p:cNvSpPr/>
          <p:nvPr/>
        </p:nvSpPr>
        <p:spPr>
          <a:xfrm>
            <a:off x="641040" y="4602124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8E2F44A-20CA-6582-FB8A-62AE6DA00D87}"/>
              </a:ext>
            </a:extLst>
          </p:cNvPr>
          <p:cNvSpPr/>
          <p:nvPr/>
        </p:nvSpPr>
        <p:spPr>
          <a:xfrm>
            <a:off x="10584713" y="5532468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CFB43C2-2B22-97B4-F29C-5DE3F87D8831}"/>
              </a:ext>
            </a:extLst>
          </p:cNvPr>
          <p:cNvSpPr/>
          <p:nvPr/>
        </p:nvSpPr>
        <p:spPr>
          <a:xfrm>
            <a:off x="6753446" y="3459130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0FF5AE-1AE0-A5A7-BA9A-DEA07E0B2092}"/>
              </a:ext>
            </a:extLst>
          </p:cNvPr>
          <p:cNvSpPr/>
          <p:nvPr/>
        </p:nvSpPr>
        <p:spPr>
          <a:xfrm>
            <a:off x="10670657" y="4143158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13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D826D-69F0-114F-1F97-DF3998385004}"/>
              </a:ext>
            </a:extLst>
          </p:cNvPr>
          <p:cNvSpPr/>
          <p:nvPr/>
        </p:nvSpPr>
        <p:spPr>
          <a:xfrm>
            <a:off x="6637375" y="4795291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14</a:t>
            </a:r>
          </a:p>
        </p:txBody>
      </p:sp>
    </p:spTree>
    <p:extLst>
      <p:ext uri="{BB962C8B-B14F-4D97-AF65-F5344CB8AC3E}">
        <p14:creationId xmlns:p14="http://schemas.microsoft.com/office/powerpoint/2010/main" val="333842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6315739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2"/>
            <a:ext cx="5723860" cy="309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8715595" y="2649278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1C17B-7AD9-F2A1-BDBD-5B75AA8AD6C3}"/>
              </a:ext>
            </a:extLst>
          </p:cNvPr>
          <p:cNvSpPr/>
          <p:nvPr/>
        </p:nvSpPr>
        <p:spPr>
          <a:xfrm>
            <a:off x="6939516" y="3274828"/>
            <a:ext cx="4880344" cy="2892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0E8C9-140A-618D-7790-CB4E4DE9FBE9}"/>
              </a:ext>
            </a:extLst>
          </p:cNvPr>
          <p:cNvSpPr/>
          <p:nvPr/>
        </p:nvSpPr>
        <p:spPr>
          <a:xfrm>
            <a:off x="7285076" y="4065183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Filtrar Reportes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AEDD62-3FB0-2217-C825-855CD74D79C1}"/>
              </a:ext>
            </a:extLst>
          </p:cNvPr>
          <p:cNvSpPr/>
          <p:nvPr/>
        </p:nvSpPr>
        <p:spPr>
          <a:xfrm>
            <a:off x="7294818" y="3437860"/>
            <a:ext cx="4262773" cy="5209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C24121C-47AB-4178-2A2D-CF0B0F30ECB9}"/>
              </a:ext>
            </a:extLst>
          </p:cNvPr>
          <p:cNvSpPr/>
          <p:nvPr/>
        </p:nvSpPr>
        <p:spPr>
          <a:xfrm>
            <a:off x="7294818" y="4706676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Gestionar Usuarios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42421-E908-040F-F184-071BF90529B7}"/>
              </a:ext>
            </a:extLst>
          </p:cNvPr>
          <p:cNvSpPr/>
          <p:nvPr/>
        </p:nvSpPr>
        <p:spPr>
          <a:xfrm>
            <a:off x="372140" y="4120110"/>
            <a:ext cx="5723860" cy="71238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37ADBD-9074-1486-EDFB-1C273B832DA5}"/>
              </a:ext>
            </a:extLst>
          </p:cNvPr>
          <p:cNvSpPr/>
          <p:nvPr/>
        </p:nvSpPr>
        <p:spPr>
          <a:xfrm>
            <a:off x="7311210" y="5397790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26304" y="4263654"/>
            <a:ext cx="2131819" cy="4359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62B033-0C9C-58A0-C568-554FC050C7DC}"/>
              </a:ext>
            </a:extLst>
          </p:cNvPr>
          <p:cNvSpPr/>
          <p:nvPr/>
        </p:nvSpPr>
        <p:spPr>
          <a:xfrm>
            <a:off x="3751530" y="4243272"/>
            <a:ext cx="2131819" cy="435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COMENTARIOS -0-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CFB43C2-2B22-97B4-F29C-5DE3F87D8831}"/>
              </a:ext>
            </a:extLst>
          </p:cNvPr>
          <p:cNvSpPr/>
          <p:nvPr/>
        </p:nvSpPr>
        <p:spPr>
          <a:xfrm>
            <a:off x="6753446" y="3459130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D826D-69F0-114F-1F97-DF3998385004}"/>
              </a:ext>
            </a:extLst>
          </p:cNvPr>
          <p:cNvSpPr/>
          <p:nvPr/>
        </p:nvSpPr>
        <p:spPr>
          <a:xfrm>
            <a:off x="6637375" y="4795291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39A37A-1687-E89A-2EB8-D9A85B7F0423}"/>
              </a:ext>
            </a:extLst>
          </p:cNvPr>
          <p:cNvSpPr/>
          <p:nvPr/>
        </p:nvSpPr>
        <p:spPr>
          <a:xfrm>
            <a:off x="2301932" y="951612"/>
            <a:ext cx="7926590" cy="4832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41879FA-BF8E-11FF-D490-91420A0DD7F2}"/>
              </a:ext>
            </a:extLst>
          </p:cNvPr>
          <p:cNvSpPr/>
          <p:nvPr/>
        </p:nvSpPr>
        <p:spPr>
          <a:xfrm>
            <a:off x="2301932" y="931233"/>
            <a:ext cx="7926590" cy="10614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Crear Usuario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A99EE6-C939-FEA1-7906-8389E6CEF965}"/>
              </a:ext>
            </a:extLst>
          </p:cNvPr>
          <p:cNvSpPr/>
          <p:nvPr/>
        </p:nvSpPr>
        <p:spPr>
          <a:xfrm>
            <a:off x="3046222" y="2796366"/>
            <a:ext cx="6085379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C94BDE-7594-70B0-F069-65F9C853FAE9}"/>
              </a:ext>
            </a:extLst>
          </p:cNvPr>
          <p:cNvSpPr/>
          <p:nvPr/>
        </p:nvSpPr>
        <p:spPr>
          <a:xfrm>
            <a:off x="2503526" y="2321454"/>
            <a:ext cx="3863162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Codigo para crear el usuario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141A39C-E958-4711-3472-F491E1CF1243}"/>
              </a:ext>
            </a:extLst>
          </p:cNvPr>
          <p:cNvSpPr/>
          <p:nvPr/>
        </p:nvSpPr>
        <p:spPr>
          <a:xfrm>
            <a:off x="2956517" y="3408620"/>
            <a:ext cx="3863162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Tipo de usuario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52F81A-900E-D416-69E9-9950F7037566}"/>
              </a:ext>
            </a:extLst>
          </p:cNvPr>
          <p:cNvSpPr/>
          <p:nvPr/>
        </p:nvSpPr>
        <p:spPr>
          <a:xfrm>
            <a:off x="2999252" y="3821520"/>
            <a:ext cx="6085379" cy="52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Admin o Usuario normal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85C592-0911-ECE4-CA5C-FF2733D16DCC}"/>
              </a:ext>
            </a:extLst>
          </p:cNvPr>
          <p:cNvSpPr/>
          <p:nvPr/>
        </p:nvSpPr>
        <p:spPr>
          <a:xfrm>
            <a:off x="4996193" y="4735033"/>
            <a:ext cx="2803014" cy="5962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AE76260-AEC1-FC6D-40F6-E3DF94F04CE8}"/>
              </a:ext>
            </a:extLst>
          </p:cNvPr>
          <p:cNvSpPr/>
          <p:nvPr/>
        </p:nvSpPr>
        <p:spPr>
          <a:xfrm>
            <a:off x="9426203" y="932120"/>
            <a:ext cx="804978" cy="1060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52979-2A08-4EC3-F8EF-88CA74AB49AF}"/>
              </a:ext>
            </a:extLst>
          </p:cNvPr>
          <p:cNvSpPr/>
          <p:nvPr/>
        </p:nvSpPr>
        <p:spPr>
          <a:xfrm>
            <a:off x="7307227" y="4942369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68243A8-235E-97BA-858C-084B650F04EF}"/>
              </a:ext>
            </a:extLst>
          </p:cNvPr>
          <p:cNvSpPr/>
          <p:nvPr/>
        </p:nvSpPr>
        <p:spPr>
          <a:xfrm>
            <a:off x="8374022" y="535172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</p:spTree>
    <p:extLst>
      <p:ext uri="{BB962C8B-B14F-4D97-AF65-F5344CB8AC3E}">
        <p14:creationId xmlns:p14="http://schemas.microsoft.com/office/powerpoint/2010/main" val="1853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6315739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2"/>
            <a:ext cx="5723860" cy="309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8715595" y="2649278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1C17B-7AD9-F2A1-BDBD-5B75AA8AD6C3}"/>
              </a:ext>
            </a:extLst>
          </p:cNvPr>
          <p:cNvSpPr/>
          <p:nvPr/>
        </p:nvSpPr>
        <p:spPr>
          <a:xfrm>
            <a:off x="6939516" y="3274828"/>
            <a:ext cx="4880344" cy="2892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0E8C9-140A-618D-7790-CB4E4DE9FBE9}"/>
              </a:ext>
            </a:extLst>
          </p:cNvPr>
          <p:cNvSpPr/>
          <p:nvPr/>
        </p:nvSpPr>
        <p:spPr>
          <a:xfrm>
            <a:off x="7285076" y="4065183"/>
            <a:ext cx="4295558" cy="5209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Filtrar Reportes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AEDD62-3FB0-2217-C825-855CD74D79C1}"/>
              </a:ext>
            </a:extLst>
          </p:cNvPr>
          <p:cNvSpPr/>
          <p:nvPr/>
        </p:nvSpPr>
        <p:spPr>
          <a:xfrm>
            <a:off x="7294818" y="3437860"/>
            <a:ext cx="4262773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C24121C-47AB-4178-2A2D-CF0B0F30ECB9}"/>
              </a:ext>
            </a:extLst>
          </p:cNvPr>
          <p:cNvSpPr/>
          <p:nvPr/>
        </p:nvSpPr>
        <p:spPr>
          <a:xfrm>
            <a:off x="7294818" y="4706676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Gestionar Usuarios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42421-E908-040F-F184-071BF90529B7}"/>
              </a:ext>
            </a:extLst>
          </p:cNvPr>
          <p:cNvSpPr/>
          <p:nvPr/>
        </p:nvSpPr>
        <p:spPr>
          <a:xfrm>
            <a:off x="372140" y="4120110"/>
            <a:ext cx="5723860" cy="71238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37ADBD-9074-1486-EDFB-1C273B832DA5}"/>
              </a:ext>
            </a:extLst>
          </p:cNvPr>
          <p:cNvSpPr/>
          <p:nvPr/>
        </p:nvSpPr>
        <p:spPr>
          <a:xfrm>
            <a:off x="7311210" y="5397790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26304" y="4263654"/>
            <a:ext cx="2131819" cy="4359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62B033-0C9C-58A0-C568-554FC050C7DC}"/>
              </a:ext>
            </a:extLst>
          </p:cNvPr>
          <p:cNvSpPr/>
          <p:nvPr/>
        </p:nvSpPr>
        <p:spPr>
          <a:xfrm>
            <a:off x="3751530" y="4243272"/>
            <a:ext cx="2131819" cy="435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COMENTARIOS -0-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CFB43C2-2B22-97B4-F29C-5DE3F87D8831}"/>
              </a:ext>
            </a:extLst>
          </p:cNvPr>
          <p:cNvSpPr/>
          <p:nvPr/>
        </p:nvSpPr>
        <p:spPr>
          <a:xfrm>
            <a:off x="6753446" y="3459130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D826D-69F0-114F-1F97-DF3998385004}"/>
              </a:ext>
            </a:extLst>
          </p:cNvPr>
          <p:cNvSpPr/>
          <p:nvPr/>
        </p:nvSpPr>
        <p:spPr>
          <a:xfrm>
            <a:off x="6637375" y="4795291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39A37A-1687-E89A-2EB8-D9A85B7F0423}"/>
              </a:ext>
            </a:extLst>
          </p:cNvPr>
          <p:cNvSpPr/>
          <p:nvPr/>
        </p:nvSpPr>
        <p:spPr>
          <a:xfrm>
            <a:off x="2286869" y="945010"/>
            <a:ext cx="7926590" cy="5912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41879FA-BF8E-11FF-D490-91420A0DD7F2}"/>
              </a:ext>
            </a:extLst>
          </p:cNvPr>
          <p:cNvSpPr/>
          <p:nvPr/>
        </p:nvSpPr>
        <p:spPr>
          <a:xfrm>
            <a:off x="2262944" y="325180"/>
            <a:ext cx="7926590" cy="10614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Filtrar reportes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C94BDE-7594-70B0-F069-65F9C853FAE9}"/>
              </a:ext>
            </a:extLst>
          </p:cNvPr>
          <p:cNvSpPr/>
          <p:nvPr/>
        </p:nvSpPr>
        <p:spPr>
          <a:xfrm>
            <a:off x="3733581" y="1415020"/>
            <a:ext cx="4743891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Buscar por Codigo o por nombre de usuario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141A39C-E958-4711-3472-F491E1CF1243}"/>
              </a:ext>
            </a:extLst>
          </p:cNvPr>
          <p:cNvSpPr/>
          <p:nvPr/>
        </p:nvSpPr>
        <p:spPr>
          <a:xfrm>
            <a:off x="2658123" y="3471966"/>
            <a:ext cx="2535470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Buscar por nivel de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importancia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52F81A-900E-D416-69E9-9950F7037566}"/>
              </a:ext>
            </a:extLst>
          </p:cNvPr>
          <p:cNvSpPr/>
          <p:nvPr/>
        </p:nvSpPr>
        <p:spPr>
          <a:xfrm>
            <a:off x="2745687" y="4003388"/>
            <a:ext cx="2252699" cy="520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Importancia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85C592-0911-ECE4-CA5C-FF2733D16DCC}"/>
              </a:ext>
            </a:extLst>
          </p:cNvPr>
          <p:cNvSpPr/>
          <p:nvPr/>
        </p:nvSpPr>
        <p:spPr>
          <a:xfrm>
            <a:off x="4998386" y="6336601"/>
            <a:ext cx="2803014" cy="430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Buscar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AE76260-AEC1-FC6D-40F6-E3DF94F04CE8}"/>
              </a:ext>
            </a:extLst>
          </p:cNvPr>
          <p:cNvSpPr/>
          <p:nvPr/>
        </p:nvSpPr>
        <p:spPr>
          <a:xfrm>
            <a:off x="9442597" y="338471"/>
            <a:ext cx="804978" cy="1060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52979-2A08-4EC3-F8EF-88CA74AB49AF}"/>
              </a:ext>
            </a:extLst>
          </p:cNvPr>
          <p:cNvSpPr/>
          <p:nvPr/>
        </p:nvSpPr>
        <p:spPr>
          <a:xfrm>
            <a:off x="7613915" y="6241309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68243A8-235E-97BA-858C-084B650F04EF}"/>
              </a:ext>
            </a:extLst>
          </p:cNvPr>
          <p:cNvSpPr/>
          <p:nvPr/>
        </p:nvSpPr>
        <p:spPr>
          <a:xfrm>
            <a:off x="8374022" y="535172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C1A253B-7BD1-290F-B64E-7E4A1AD0B2EF}"/>
              </a:ext>
            </a:extLst>
          </p:cNvPr>
          <p:cNvSpPr/>
          <p:nvPr/>
        </p:nvSpPr>
        <p:spPr>
          <a:xfrm>
            <a:off x="2783490" y="1829689"/>
            <a:ext cx="6903933" cy="53073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Codigo o nombre</a:t>
            </a:r>
          </a:p>
        </p:txBody>
      </p:sp>
      <p:pic>
        <p:nvPicPr>
          <p:cNvPr id="23" name="Picture 2" descr="Símbolo de lupa de búsqueda de interfaz - Iconos gratis de ...">
            <a:extLst>
              <a:ext uri="{FF2B5EF4-FFF2-40B4-BE49-F238E27FC236}">
                <a16:creationId xmlns:a16="http://schemas.microsoft.com/office/drawing/2014/main" id="{651933EC-E664-58A3-D9AC-02980981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564" y="1855382"/>
            <a:ext cx="449225" cy="4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B6D30EB0-A704-A5AD-CFD7-A83370282E6D}"/>
              </a:ext>
            </a:extLst>
          </p:cNvPr>
          <p:cNvSpPr/>
          <p:nvPr/>
        </p:nvSpPr>
        <p:spPr>
          <a:xfrm>
            <a:off x="2783490" y="2779305"/>
            <a:ext cx="3139483" cy="53073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Ítem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CFECA24-DE77-B93D-E239-B6354E7D810B}"/>
              </a:ext>
            </a:extLst>
          </p:cNvPr>
          <p:cNvSpPr/>
          <p:nvPr/>
        </p:nvSpPr>
        <p:spPr>
          <a:xfrm>
            <a:off x="4468114" y="2464976"/>
            <a:ext cx="4743891" cy="25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Buscar con Ítem o por zona</a:t>
            </a:r>
          </a:p>
        </p:txBody>
      </p:sp>
      <p:pic>
        <p:nvPicPr>
          <p:cNvPr id="35" name="Picture 2" descr="Símbolo de lupa de búsqueda de interfaz - Iconos gratis de ...">
            <a:extLst>
              <a:ext uri="{FF2B5EF4-FFF2-40B4-BE49-F238E27FC236}">
                <a16:creationId xmlns:a16="http://schemas.microsoft.com/office/drawing/2014/main" id="{CA0C42F2-90FD-47A3-87D9-E19E896F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26" y="2843499"/>
            <a:ext cx="423645" cy="4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047A6A82-B0AB-F9FA-3B3A-46AD019A83BD}"/>
              </a:ext>
            </a:extLst>
          </p:cNvPr>
          <p:cNvSpPr/>
          <p:nvPr/>
        </p:nvSpPr>
        <p:spPr>
          <a:xfrm>
            <a:off x="6840059" y="2796365"/>
            <a:ext cx="2890855" cy="53073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Zona</a:t>
            </a:r>
          </a:p>
        </p:txBody>
      </p:sp>
      <p:pic>
        <p:nvPicPr>
          <p:cNvPr id="37" name="Picture 2" descr="Símbolo de lupa de búsqueda de interfaz - Iconos gratis de ...">
            <a:extLst>
              <a:ext uri="{FF2B5EF4-FFF2-40B4-BE49-F238E27FC236}">
                <a16:creationId xmlns:a16="http://schemas.microsoft.com/office/drawing/2014/main" id="{ABCA6E26-DEBD-F622-4D66-48447B80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78" y="2847627"/>
            <a:ext cx="423645" cy="4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D02A04C9-E95B-DE4D-7B85-3C5CE0147DDA}"/>
              </a:ext>
            </a:extLst>
          </p:cNvPr>
          <p:cNvSpPr/>
          <p:nvPr/>
        </p:nvSpPr>
        <p:spPr>
          <a:xfrm rot="10800000">
            <a:off x="4598239" y="4147147"/>
            <a:ext cx="322517" cy="32915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ED76C9F-3EA2-D40B-BA96-7D3454443361}"/>
              </a:ext>
            </a:extLst>
          </p:cNvPr>
          <p:cNvSpPr/>
          <p:nvPr/>
        </p:nvSpPr>
        <p:spPr>
          <a:xfrm>
            <a:off x="5279256" y="4010909"/>
            <a:ext cx="2252699" cy="520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9FE6FB7-4478-31F6-8219-D9FC0C92C7A6}"/>
              </a:ext>
            </a:extLst>
          </p:cNvPr>
          <p:cNvSpPr/>
          <p:nvPr/>
        </p:nvSpPr>
        <p:spPr>
          <a:xfrm>
            <a:off x="5335969" y="3444065"/>
            <a:ext cx="1991438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Buscar por reciente o viejo</a:t>
            </a:r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71111712-0849-210E-FEE6-E816FC6FCB7C}"/>
              </a:ext>
            </a:extLst>
          </p:cNvPr>
          <p:cNvSpPr/>
          <p:nvPr/>
        </p:nvSpPr>
        <p:spPr>
          <a:xfrm rot="10800000">
            <a:off x="7143989" y="4138291"/>
            <a:ext cx="322517" cy="32915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C982971-D09A-B758-5F61-CD9083C590E9}"/>
              </a:ext>
            </a:extLst>
          </p:cNvPr>
          <p:cNvSpPr/>
          <p:nvPr/>
        </p:nvSpPr>
        <p:spPr>
          <a:xfrm>
            <a:off x="7778835" y="4012896"/>
            <a:ext cx="2252699" cy="520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42CCD90-909A-6FFB-3F61-7E33BE071F2C}"/>
              </a:ext>
            </a:extLst>
          </p:cNvPr>
          <p:cNvSpPr/>
          <p:nvPr/>
        </p:nvSpPr>
        <p:spPr>
          <a:xfrm>
            <a:off x="7772192" y="3478808"/>
            <a:ext cx="1991438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Buscar por su nivel de desarrollo</a:t>
            </a:r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1969DC78-1D8E-F1C8-85F2-39623DD024F4}"/>
              </a:ext>
            </a:extLst>
          </p:cNvPr>
          <p:cNvSpPr/>
          <p:nvPr/>
        </p:nvSpPr>
        <p:spPr>
          <a:xfrm rot="10800000">
            <a:off x="9564817" y="4121858"/>
            <a:ext cx="322517" cy="32915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4357D32-B52A-5C84-5042-1F33FE9D9349}"/>
              </a:ext>
            </a:extLst>
          </p:cNvPr>
          <p:cNvSpPr/>
          <p:nvPr/>
        </p:nvSpPr>
        <p:spPr>
          <a:xfrm>
            <a:off x="4053862" y="4556043"/>
            <a:ext cx="4743891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Opciones avanzadas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9903C2-07DC-3CCA-ABBA-ACDC6545E005}"/>
              </a:ext>
            </a:extLst>
          </p:cNvPr>
          <p:cNvSpPr/>
          <p:nvPr/>
        </p:nvSpPr>
        <p:spPr>
          <a:xfrm>
            <a:off x="2647147" y="4871234"/>
            <a:ext cx="2535470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Juntar y responder por títulos iguales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3927407-1B60-F8CA-0595-F4BE47A50354}"/>
              </a:ext>
            </a:extLst>
          </p:cNvPr>
          <p:cNvSpPr/>
          <p:nvPr/>
        </p:nvSpPr>
        <p:spPr>
          <a:xfrm>
            <a:off x="2745687" y="5363162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9F6049-E719-CD4C-EBEB-C6E7243BF98E}"/>
              </a:ext>
            </a:extLst>
          </p:cNvPr>
          <p:cNvSpPr/>
          <p:nvPr/>
        </p:nvSpPr>
        <p:spPr>
          <a:xfrm>
            <a:off x="2745687" y="5818611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C2CEF01-D775-0438-F4B7-1E6FB0661CFC}"/>
              </a:ext>
            </a:extLst>
          </p:cNvPr>
          <p:cNvSpPr/>
          <p:nvPr/>
        </p:nvSpPr>
        <p:spPr>
          <a:xfrm>
            <a:off x="3330503" y="5423084"/>
            <a:ext cx="2535470" cy="260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Desactivado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FAE4AFE-30E9-6E47-1142-9140781DE263}"/>
              </a:ext>
            </a:extLst>
          </p:cNvPr>
          <p:cNvSpPr/>
          <p:nvPr/>
        </p:nvSpPr>
        <p:spPr>
          <a:xfrm>
            <a:off x="3408565" y="5853197"/>
            <a:ext cx="1512191" cy="24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Activar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BF66800-D5E8-62D1-91B9-E6501B493499}"/>
              </a:ext>
            </a:extLst>
          </p:cNvPr>
          <p:cNvSpPr/>
          <p:nvPr/>
        </p:nvSpPr>
        <p:spPr>
          <a:xfrm>
            <a:off x="5218474" y="4917600"/>
            <a:ext cx="2535470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Que no aparezcan los que ya fueron resueltos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F097D0F-99FD-954C-C3F4-E3AE41A191B5}"/>
              </a:ext>
            </a:extLst>
          </p:cNvPr>
          <p:cNvSpPr/>
          <p:nvPr/>
        </p:nvSpPr>
        <p:spPr>
          <a:xfrm>
            <a:off x="5243316" y="5376543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A6A7E1F-785E-7419-A585-1932EC8D66F7}"/>
              </a:ext>
            </a:extLst>
          </p:cNvPr>
          <p:cNvSpPr/>
          <p:nvPr/>
        </p:nvSpPr>
        <p:spPr>
          <a:xfrm>
            <a:off x="5243316" y="5827115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DC05EA7-4774-5F2D-35CD-3EDA29E7A0D4}"/>
              </a:ext>
            </a:extLst>
          </p:cNvPr>
          <p:cNvSpPr/>
          <p:nvPr/>
        </p:nvSpPr>
        <p:spPr>
          <a:xfrm>
            <a:off x="5789291" y="5888363"/>
            <a:ext cx="1512191" cy="24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Activar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560A5D-10D3-C09E-F3D9-7D14AFC281BA}"/>
              </a:ext>
            </a:extLst>
          </p:cNvPr>
          <p:cNvSpPr/>
          <p:nvPr/>
        </p:nvSpPr>
        <p:spPr>
          <a:xfrm>
            <a:off x="5789053" y="5469449"/>
            <a:ext cx="1797962" cy="279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Desactivado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319121E-BEBD-9C17-DCCD-A48ED0A1CF1D}"/>
              </a:ext>
            </a:extLst>
          </p:cNvPr>
          <p:cNvSpPr/>
          <p:nvPr/>
        </p:nvSpPr>
        <p:spPr>
          <a:xfrm>
            <a:off x="7728213" y="4911279"/>
            <a:ext cx="2387668" cy="44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Que no aparezcan los que no tiene imagen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DC36F8A-464D-6013-981E-18DB6ECD62EE}"/>
              </a:ext>
            </a:extLst>
          </p:cNvPr>
          <p:cNvSpPr/>
          <p:nvPr/>
        </p:nvSpPr>
        <p:spPr>
          <a:xfrm>
            <a:off x="7626538" y="5381289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7544E84-969F-DA05-D630-C2B9F01D05DF}"/>
              </a:ext>
            </a:extLst>
          </p:cNvPr>
          <p:cNvSpPr/>
          <p:nvPr/>
        </p:nvSpPr>
        <p:spPr>
          <a:xfrm>
            <a:off x="7650764" y="5873484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0A5DF74-2048-9A62-2665-61737E52984A}"/>
              </a:ext>
            </a:extLst>
          </p:cNvPr>
          <p:cNvSpPr/>
          <p:nvPr/>
        </p:nvSpPr>
        <p:spPr>
          <a:xfrm>
            <a:off x="8152842" y="5411281"/>
            <a:ext cx="1797962" cy="279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Desactivado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D49A088-C6E6-57A9-07EC-8863EE2DAB5F}"/>
              </a:ext>
            </a:extLst>
          </p:cNvPr>
          <p:cNvSpPr/>
          <p:nvPr/>
        </p:nvSpPr>
        <p:spPr>
          <a:xfrm>
            <a:off x="8131693" y="5902704"/>
            <a:ext cx="1512191" cy="24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Activar</a:t>
            </a:r>
          </a:p>
        </p:txBody>
      </p:sp>
    </p:spTree>
    <p:extLst>
      <p:ext uri="{BB962C8B-B14F-4D97-AF65-F5344CB8AC3E}">
        <p14:creationId xmlns:p14="http://schemas.microsoft.com/office/powerpoint/2010/main" val="321160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6315739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2"/>
            <a:ext cx="5723860" cy="309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8715595" y="2649278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1C17B-7AD9-F2A1-BDBD-5B75AA8AD6C3}"/>
              </a:ext>
            </a:extLst>
          </p:cNvPr>
          <p:cNvSpPr/>
          <p:nvPr/>
        </p:nvSpPr>
        <p:spPr>
          <a:xfrm>
            <a:off x="6939516" y="3274828"/>
            <a:ext cx="4880344" cy="2892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0E8C9-140A-618D-7790-CB4E4DE9FBE9}"/>
              </a:ext>
            </a:extLst>
          </p:cNvPr>
          <p:cNvSpPr/>
          <p:nvPr/>
        </p:nvSpPr>
        <p:spPr>
          <a:xfrm>
            <a:off x="7285076" y="4065183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Filtrar Reportes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AEDD62-3FB0-2217-C825-855CD74D79C1}"/>
              </a:ext>
            </a:extLst>
          </p:cNvPr>
          <p:cNvSpPr/>
          <p:nvPr/>
        </p:nvSpPr>
        <p:spPr>
          <a:xfrm>
            <a:off x="7294818" y="3437860"/>
            <a:ext cx="4262773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C24121C-47AB-4178-2A2D-CF0B0F30ECB9}"/>
              </a:ext>
            </a:extLst>
          </p:cNvPr>
          <p:cNvSpPr/>
          <p:nvPr/>
        </p:nvSpPr>
        <p:spPr>
          <a:xfrm>
            <a:off x="7294818" y="4706676"/>
            <a:ext cx="4295558" cy="5209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Gestionar Usuarios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42421-E908-040F-F184-071BF90529B7}"/>
              </a:ext>
            </a:extLst>
          </p:cNvPr>
          <p:cNvSpPr/>
          <p:nvPr/>
        </p:nvSpPr>
        <p:spPr>
          <a:xfrm>
            <a:off x="372140" y="4120110"/>
            <a:ext cx="5723860" cy="71238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37ADBD-9074-1486-EDFB-1C273B832DA5}"/>
              </a:ext>
            </a:extLst>
          </p:cNvPr>
          <p:cNvSpPr/>
          <p:nvPr/>
        </p:nvSpPr>
        <p:spPr>
          <a:xfrm>
            <a:off x="7311210" y="5397790"/>
            <a:ext cx="4295558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26304" y="4263654"/>
            <a:ext cx="2131819" cy="4359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62B033-0C9C-58A0-C568-554FC050C7DC}"/>
              </a:ext>
            </a:extLst>
          </p:cNvPr>
          <p:cNvSpPr/>
          <p:nvPr/>
        </p:nvSpPr>
        <p:spPr>
          <a:xfrm>
            <a:off x="3751530" y="4243272"/>
            <a:ext cx="2131819" cy="435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COMENTARIOS -0-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CFB43C2-2B22-97B4-F29C-5DE3F87D8831}"/>
              </a:ext>
            </a:extLst>
          </p:cNvPr>
          <p:cNvSpPr/>
          <p:nvPr/>
        </p:nvSpPr>
        <p:spPr>
          <a:xfrm>
            <a:off x="6753446" y="3459130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D826D-69F0-114F-1F97-DF3998385004}"/>
              </a:ext>
            </a:extLst>
          </p:cNvPr>
          <p:cNvSpPr/>
          <p:nvPr/>
        </p:nvSpPr>
        <p:spPr>
          <a:xfrm>
            <a:off x="6637375" y="4795291"/>
            <a:ext cx="1295401" cy="5139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39A37A-1687-E89A-2EB8-D9A85B7F0423}"/>
              </a:ext>
            </a:extLst>
          </p:cNvPr>
          <p:cNvSpPr/>
          <p:nvPr/>
        </p:nvSpPr>
        <p:spPr>
          <a:xfrm>
            <a:off x="2227706" y="834653"/>
            <a:ext cx="7926590" cy="4927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41879FA-BF8E-11FF-D490-91420A0DD7F2}"/>
              </a:ext>
            </a:extLst>
          </p:cNvPr>
          <p:cNvSpPr/>
          <p:nvPr/>
        </p:nvSpPr>
        <p:spPr>
          <a:xfrm>
            <a:off x="2270035" y="124043"/>
            <a:ext cx="7926590" cy="10614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Gestionar Usuarios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A99EE6-C939-FEA1-7906-8389E6CEF965}"/>
              </a:ext>
            </a:extLst>
          </p:cNvPr>
          <p:cNvSpPr/>
          <p:nvPr/>
        </p:nvSpPr>
        <p:spPr>
          <a:xfrm>
            <a:off x="2666607" y="2052081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52F81A-900E-D416-69E9-9950F7037566}"/>
              </a:ext>
            </a:extLst>
          </p:cNvPr>
          <p:cNvSpPr/>
          <p:nvPr/>
        </p:nvSpPr>
        <p:spPr>
          <a:xfrm>
            <a:off x="2670152" y="2701559"/>
            <a:ext cx="2264098" cy="43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AE76260-AEC1-FC6D-40F6-E3DF94F04CE8}"/>
              </a:ext>
            </a:extLst>
          </p:cNvPr>
          <p:cNvSpPr/>
          <p:nvPr/>
        </p:nvSpPr>
        <p:spPr>
          <a:xfrm>
            <a:off x="9442597" y="124043"/>
            <a:ext cx="804978" cy="1060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52979-2A08-4EC3-F8EF-88CA74AB49AF}"/>
              </a:ext>
            </a:extLst>
          </p:cNvPr>
          <p:cNvSpPr/>
          <p:nvPr/>
        </p:nvSpPr>
        <p:spPr>
          <a:xfrm>
            <a:off x="7622318" y="4922871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68243A8-235E-97BA-858C-084B650F04EF}"/>
              </a:ext>
            </a:extLst>
          </p:cNvPr>
          <p:cNvSpPr/>
          <p:nvPr/>
        </p:nvSpPr>
        <p:spPr>
          <a:xfrm>
            <a:off x="10069701" y="652139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883CE63-07AB-7AEF-7430-DBE0E6CFAF6A}"/>
              </a:ext>
            </a:extLst>
          </p:cNvPr>
          <p:cNvSpPr/>
          <p:nvPr/>
        </p:nvSpPr>
        <p:spPr>
          <a:xfrm>
            <a:off x="5146476" y="2069808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142F8F1-520A-3552-DE7A-D0F121928AA7}"/>
              </a:ext>
            </a:extLst>
          </p:cNvPr>
          <p:cNvSpPr/>
          <p:nvPr/>
        </p:nvSpPr>
        <p:spPr>
          <a:xfrm>
            <a:off x="5146476" y="2699791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contraseña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660C1F9-0C29-8660-4CB1-46EC93217B7C}"/>
              </a:ext>
            </a:extLst>
          </p:cNvPr>
          <p:cNvCxnSpPr/>
          <p:nvPr/>
        </p:nvCxnSpPr>
        <p:spPr>
          <a:xfrm flipV="1">
            <a:off x="2208467" y="1942211"/>
            <a:ext cx="7957374" cy="16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861A50E-F537-5233-E345-5E7C5FA18C05}"/>
              </a:ext>
            </a:extLst>
          </p:cNvPr>
          <p:cNvSpPr/>
          <p:nvPr/>
        </p:nvSpPr>
        <p:spPr>
          <a:xfrm>
            <a:off x="2643028" y="1352994"/>
            <a:ext cx="2271188" cy="451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BEDEBA9-45D3-6A2D-2835-836AE60C9EAD}"/>
              </a:ext>
            </a:extLst>
          </p:cNvPr>
          <p:cNvSpPr/>
          <p:nvPr/>
        </p:nvSpPr>
        <p:spPr>
          <a:xfrm>
            <a:off x="5115781" y="1342368"/>
            <a:ext cx="2271188" cy="451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9E3EA53-D55C-1074-D045-692742491A6F}"/>
              </a:ext>
            </a:extLst>
          </p:cNvPr>
          <p:cNvSpPr/>
          <p:nvPr/>
        </p:nvSpPr>
        <p:spPr>
          <a:xfrm>
            <a:off x="7592850" y="1356533"/>
            <a:ext cx="2271188" cy="451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TODOS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DF30350-2C22-70DE-82FF-0F2C9BEDEC3D}"/>
              </a:ext>
            </a:extLst>
          </p:cNvPr>
          <p:cNvSpPr/>
          <p:nvPr/>
        </p:nvSpPr>
        <p:spPr>
          <a:xfrm>
            <a:off x="7650386" y="2364858"/>
            <a:ext cx="2271188" cy="451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Editar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39DAB9-3B76-E417-2D5F-5C3E4321D7BF}"/>
              </a:ext>
            </a:extLst>
          </p:cNvPr>
          <p:cNvCxnSpPr/>
          <p:nvPr/>
        </p:nvCxnSpPr>
        <p:spPr>
          <a:xfrm flipV="1">
            <a:off x="2227706" y="3296750"/>
            <a:ext cx="7957374" cy="16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C8A7189-CA70-167E-15C2-6B5D9EDAD12A}"/>
              </a:ext>
            </a:extLst>
          </p:cNvPr>
          <p:cNvSpPr/>
          <p:nvPr/>
        </p:nvSpPr>
        <p:spPr>
          <a:xfrm>
            <a:off x="2661668" y="4077589"/>
            <a:ext cx="2264098" cy="43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CE7C133-F930-7593-E524-68E3D4341111}"/>
              </a:ext>
            </a:extLst>
          </p:cNvPr>
          <p:cNvSpPr/>
          <p:nvPr/>
        </p:nvSpPr>
        <p:spPr>
          <a:xfrm>
            <a:off x="2658123" y="3438520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162B498-511B-9332-86E4-BF2A359C5DBE}"/>
              </a:ext>
            </a:extLst>
          </p:cNvPr>
          <p:cNvSpPr/>
          <p:nvPr/>
        </p:nvSpPr>
        <p:spPr>
          <a:xfrm>
            <a:off x="5173059" y="4053235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CB31EDB-2D14-4D49-FCE2-3E90550E00A2}"/>
              </a:ext>
            </a:extLst>
          </p:cNvPr>
          <p:cNvSpPr/>
          <p:nvPr/>
        </p:nvSpPr>
        <p:spPr>
          <a:xfrm>
            <a:off x="5173059" y="3402429"/>
            <a:ext cx="2271188" cy="451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B21F4D0-BF9F-EB34-11ED-6A4133871645}"/>
              </a:ext>
            </a:extLst>
          </p:cNvPr>
          <p:cNvCxnSpPr/>
          <p:nvPr/>
        </p:nvCxnSpPr>
        <p:spPr>
          <a:xfrm flipV="1">
            <a:off x="2208467" y="4735944"/>
            <a:ext cx="7957374" cy="16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23B309B-7EDB-675C-C7EB-BC55D4322416}"/>
              </a:ext>
            </a:extLst>
          </p:cNvPr>
          <p:cNvSpPr/>
          <p:nvPr/>
        </p:nvSpPr>
        <p:spPr>
          <a:xfrm>
            <a:off x="7695983" y="3677094"/>
            <a:ext cx="2271188" cy="451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Editar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DBCC122-D78B-FAB2-FF60-E91709C279DE}"/>
              </a:ext>
            </a:extLst>
          </p:cNvPr>
          <p:cNvSpPr/>
          <p:nvPr/>
        </p:nvSpPr>
        <p:spPr>
          <a:xfrm>
            <a:off x="5173059" y="4999969"/>
            <a:ext cx="2271188" cy="451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46495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C32ED5-7422-85BB-D81E-317B8F90D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D3555-3269-262A-C439-E97B21D67FE0}"/>
              </a:ext>
            </a:extLst>
          </p:cNvPr>
          <p:cNvSpPr/>
          <p:nvPr/>
        </p:nvSpPr>
        <p:spPr>
          <a:xfrm>
            <a:off x="0" y="0"/>
            <a:ext cx="12192000" cy="14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SIRU – REPORTE DE DAÑOS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29B3CE-C140-0E53-619E-619DCF8EFCBC}"/>
              </a:ext>
            </a:extLst>
          </p:cNvPr>
          <p:cNvSpPr/>
          <p:nvPr/>
        </p:nvSpPr>
        <p:spPr>
          <a:xfrm>
            <a:off x="0" y="5996763"/>
            <a:ext cx="12192000" cy="861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079D4C-E8D4-83D1-D1C9-3C4A398D71B0}"/>
              </a:ext>
            </a:extLst>
          </p:cNvPr>
          <p:cNvSpPr/>
          <p:nvPr/>
        </p:nvSpPr>
        <p:spPr>
          <a:xfrm>
            <a:off x="372140" y="1722473"/>
            <a:ext cx="5723860" cy="2838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E6F3DB-79FE-8718-AD20-387DEFDB18E3}"/>
              </a:ext>
            </a:extLst>
          </p:cNvPr>
          <p:cNvSpPr/>
          <p:nvPr/>
        </p:nvSpPr>
        <p:spPr>
          <a:xfrm>
            <a:off x="6939516" y="1722474"/>
            <a:ext cx="4880344" cy="155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Bienvenido –Admin-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¿Qué quieres hacer?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7F753B-8994-3FBD-3820-0588E783FF89}"/>
              </a:ext>
            </a:extLst>
          </p:cNvPr>
          <p:cNvSpPr/>
          <p:nvPr/>
        </p:nvSpPr>
        <p:spPr>
          <a:xfrm>
            <a:off x="7240771" y="2636874"/>
            <a:ext cx="1573619" cy="520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E497D7-057D-A084-C019-14FC0E3043CF}"/>
              </a:ext>
            </a:extLst>
          </p:cNvPr>
          <p:cNvSpPr/>
          <p:nvPr/>
        </p:nvSpPr>
        <p:spPr>
          <a:xfrm>
            <a:off x="372140" y="1722475"/>
            <a:ext cx="5723860" cy="712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TITULO DEL REPORTE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C9EA3B-704F-F0F9-CB21-CEAD728A3C1F}"/>
              </a:ext>
            </a:extLst>
          </p:cNvPr>
          <p:cNvSpPr/>
          <p:nvPr/>
        </p:nvSpPr>
        <p:spPr>
          <a:xfrm>
            <a:off x="526304" y="2596115"/>
            <a:ext cx="3843677" cy="1476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Fechas: ------------</a:t>
            </a:r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Usuario: -codigo- -nombre-</a:t>
            </a:r>
          </a:p>
          <a:p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62B033-0C9C-58A0-C568-554FC050C7DC}"/>
              </a:ext>
            </a:extLst>
          </p:cNvPr>
          <p:cNvSpPr/>
          <p:nvPr/>
        </p:nvSpPr>
        <p:spPr>
          <a:xfrm>
            <a:off x="3806456" y="3987209"/>
            <a:ext cx="2131819" cy="435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COMENTARIOS -0-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953949-7825-4849-6DCF-28BCB04E5EC5}"/>
              </a:ext>
            </a:extLst>
          </p:cNvPr>
          <p:cNvSpPr/>
          <p:nvPr/>
        </p:nvSpPr>
        <p:spPr>
          <a:xfrm>
            <a:off x="531646" y="4015562"/>
            <a:ext cx="2131819" cy="4359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SABER MAS &gt;&gt;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4EEB4E-4B47-D3E8-27E6-C49FA67EC853}"/>
              </a:ext>
            </a:extLst>
          </p:cNvPr>
          <p:cNvSpPr/>
          <p:nvPr/>
        </p:nvSpPr>
        <p:spPr>
          <a:xfrm>
            <a:off x="6762307" y="2984206"/>
            <a:ext cx="1421217" cy="5989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11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F996F72-51C2-80BF-3E12-3F48C8659DE5}"/>
              </a:ext>
            </a:extLst>
          </p:cNvPr>
          <p:cNvSpPr/>
          <p:nvPr/>
        </p:nvSpPr>
        <p:spPr>
          <a:xfrm>
            <a:off x="1877976" y="617574"/>
            <a:ext cx="8436044" cy="6027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D4C558A-6213-E850-47DB-711F7D4C4A0E}"/>
              </a:ext>
            </a:extLst>
          </p:cNvPr>
          <p:cNvSpPr/>
          <p:nvPr/>
        </p:nvSpPr>
        <p:spPr>
          <a:xfrm>
            <a:off x="6781791" y="1722474"/>
            <a:ext cx="3366977" cy="195639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66B59E-112B-07F3-8141-E910BCD9C27A}"/>
              </a:ext>
            </a:extLst>
          </p:cNvPr>
          <p:cNvSpPr/>
          <p:nvPr/>
        </p:nvSpPr>
        <p:spPr>
          <a:xfrm>
            <a:off x="1877977" y="517450"/>
            <a:ext cx="8436043" cy="10614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Título de Registro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736985F-56A1-FD44-0D06-2E9B7A82897B}"/>
              </a:ext>
            </a:extLst>
          </p:cNvPr>
          <p:cNvSpPr/>
          <p:nvPr/>
        </p:nvSpPr>
        <p:spPr>
          <a:xfrm>
            <a:off x="2448142" y="2316128"/>
            <a:ext cx="3519376" cy="1463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1AD5AC-8C06-CA69-5F19-4EF6BD37BB34}"/>
              </a:ext>
            </a:extLst>
          </p:cNvPr>
          <p:cNvSpPr/>
          <p:nvPr/>
        </p:nvSpPr>
        <p:spPr>
          <a:xfrm>
            <a:off x="1914301" y="1671081"/>
            <a:ext cx="4339423" cy="67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fecha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Estado: se verá el estado.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0BD64C-A62F-C7DE-5EF4-4AE9E6CED0F6}"/>
              </a:ext>
            </a:extLst>
          </p:cNvPr>
          <p:cNvCxnSpPr/>
          <p:nvPr/>
        </p:nvCxnSpPr>
        <p:spPr>
          <a:xfrm>
            <a:off x="1877976" y="3779876"/>
            <a:ext cx="8436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688471D-91EE-2177-D219-E337CFDEC84E}"/>
              </a:ext>
            </a:extLst>
          </p:cNvPr>
          <p:cNvSpPr/>
          <p:nvPr/>
        </p:nvSpPr>
        <p:spPr>
          <a:xfrm>
            <a:off x="2096153" y="3832154"/>
            <a:ext cx="177917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Encargado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6986DF3-165C-02B9-0F5A-A12213CE290C}"/>
              </a:ext>
            </a:extLst>
          </p:cNvPr>
          <p:cNvSpPr/>
          <p:nvPr/>
        </p:nvSpPr>
        <p:spPr>
          <a:xfrm>
            <a:off x="2074240" y="4233530"/>
            <a:ext cx="4496032" cy="53517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del encargado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16220F-374F-6F93-C6DC-83092D1F513C}"/>
              </a:ext>
            </a:extLst>
          </p:cNvPr>
          <p:cNvSpPr/>
          <p:nvPr/>
        </p:nvSpPr>
        <p:spPr>
          <a:xfrm>
            <a:off x="2096153" y="4753637"/>
            <a:ext cx="177917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0FCFE5-175D-E707-F194-3A25C6F36D12}"/>
              </a:ext>
            </a:extLst>
          </p:cNvPr>
          <p:cNvSpPr/>
          <p:nvPr/>
        </p:nvSpPr>
        <p:spPr>
          <a:xfrm>
            <a:off x="2052326" y="5174508"/>
            <a:ext cx="4517946" cy="72655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4E6A213-5C68-0589-563E-8DF387ED7901}"/>
              </a:ext>
            </a:extLst>
          </p:cNvPr>
          <p:cNvSpPr/>
          <p:nvPr/>
        </p:nvSpPr>
        <p:spPr>
          <a:xfrm>
            <a:off x="6717476" y="4636670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31178C0-2F9F-9B40-E50E-A6F3E1294FD3}"/>
              </a:ext>
            </a:extLst>
          </p:cNvPr>
          <p:cNvSpPr/>
          <p:nvPr/>
        </p:nvSpPr>
        <p:spPr>
          <a:xfrm>
            <a:off x="6717476" y="5126206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D581D83-612B-CF0B-FD0E-6B0F7E06940B}"/>
              </a:ext>
            </a:extLst>
          </p:cNvPr>
          <p:cNvSpPr/>
          <p:nvPr/>
        </p:nvSpPr>
        <p:spPr>
          <a:xfrm>
            <a:off x="6750925" y="5592727"/>
            <a:ext cx="444080" cy="381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D291816-B2A1-D75F-5A2F-3CA9AE8E2B74}"/>
              </a:ext>
            </a:extLst>
          </p:cNvPr>
          <p:cNvSpPr/>
          <p:nvPr/>
        </p:nvSpPr>
        <p:spPr>
          <a:xfrm>
            <a:off x="7284607" y="4089990"/>
            <a:ext cx="246544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Desarrollo del problema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D9C16BE-9DD3-6F8A-73AA-A7898B409E62}"/>
              </a:ext>
            </a:extLst>
          </p:cNvPr>
          <p:cNvSpPr/>
          <p:nvPr/>
        </p:nvSpPr>
        <p:spPr>
          <a:xfrm>
            <a:off x="7111049" y="4559599"/>
            <a:ext cx="311268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No verificado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D57506B-459C-AECF-BB8B-2C650FF3FF60}"/>
              </a:ext>
            </a:extLst>
          </p:cNvPr>
          <p:cNvSpPr/>
          <p:nvPr/>
        </p:nvSpPr>
        <p:spPr>
          <a:xfrm>
            <a:off x="7066060" y="5054009"/>
            <a:ext cx="311268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 desarrollo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154BFA7-B464-38A2-8680-260B0E10E2AF}"/>
              </a:ext>
            </a:extLst>
          </p:cNvPr>
          <p:cNvSpPr/>
          <p:nvPr/>
        </p:nvSpPr>
        <p:spPr>
          <a:xfrm>
            <a:off x="7036079" y="5610448"/>
            <a:ext cx="311268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Terminado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64DCC93-7920-7D77-E627-091B2448234D}"/>
              </a:ext>
            </a:extLst>
          </p:cNvPr>
          <p:cNvSpPr/>
          <p:nvPr/>
        </p:nvSpPr>
        <p:spPr>
          <a:xfrm>
            <a:off x="5013419" y="6114610"/>
            <a:ext cx="2271188" cy="451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Guardar cambios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BD0ADE5-2DAE-52B2-A336-7DEF9A9DABFF}"/>
              </a:ext>
            </a:extLst>
          </p:cNvPr>
          <p:cNvSpPr/>
          <p:nvPr/>
        </p:nvSpPr>
        <p:spPr>
          <a:xfrm>
            <a:off x="9509043" y="506822"/>
            <a:ext cx="804978" cy="1060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2485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23E513-68DB-4F3C-E3BA-DD227B7C69ED}"/>
              </a:ext>
            </a:extLst>
          </p:cNvPr>
          <p:cNvSpPr/>
          <p:nvPr/>
        </p:nvSpPr>
        <p:spPr>
          <a:xfrm>
            <a:off x="3285460" y="414670"/>
            <a:ext cx="6028661" cy="589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656204-5168-2091-9AA8-1501B07BAED4}"/>
              </a:ext>
            </a:extLst>
          </p:cNvPr>
          <p:cNvSpPr/>
          <p:nvPr/>
        </p:nvSpPr>
        <p:spPr>
          <a:xfrm>
            <a:off x="3285460" y="414670"/>
            <a:ext cx="6028661" cy="1052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b="1" dirty="0"/>
              <a:t>Inicio de sesión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55B8F0-82F5-49E1-82F5-F879FB4F8972}"/>
              </a:ext>
            </a:extLst>
          </p:cNvPr>
          <p:cNvSpPr/>
          <p:nvPr/>
        </p:nvSpPr>
        <p:spPr>
          <a:xfrm>
            <a:off x="3762153" y="2147778"/>
            <a:ext cx="4667693" cy="606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533625-77C4-D54E-A2F6-61851D7E156E}"/>
              </a:ext>
            </a:extLst>
          </p:cNvPr>
          <p:cNvSpPr/>
          <p:nvPr/>
        </p:nvSpPr>
        <p:spPr>
          <a:xfrm>
            <a:off x="3762152" y="1711842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B3CD9F-49FF-BADC-3F48-07C0EEF28A67}"/>
              </a:ext>
            </a:extLst>
          </p:cNvPr>
          <p:cNvSpPr/>
          <p:nvPr/>
        </p:nvSpPr>
        <p:spPr>
          <a:xfrm>
            <a:off x="3762153" y="3508745"/>
            <a:ext cx="4667693" cy="6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95DE84-C9CE-E146-2B0F-CDA35129862A}"/>
              </a:ext>
            </a:extLst>
          </p:cNvPr>
          <p:cNvSpPr/>
          <p:nvPr/>
        </p:nvSpPr>
        <p:spPr>
          <a:xfrm>
            <a:off x="3762153" y="3072810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E0C5C1-E547-BED4-02BB-43CDDC736442}"/>
              </a:ext>
            </a:extLst>
          </p:cNvPr>
          <p:cNvSpPr/>
          <p:nvPr/>
        </p:nvSpPr>
        <p:spPr>
          <a:xfrm>
            <a:off x="4906925" y="4683642"/>
            <a:ext cx="2785730" cy="606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400FE95-A3B8-1139-C7F7-7C0327AFEC3D}"/>
              </a:ext>
            </a:extLst>
          </p:cNvPr>
          <p:cNvSpPr/>
          <p:nvPr/>
        </p:nvSpPr>
        <p:spPr>
          <a:xfrm>
            <a:off x="3285460" y="5624623"/>
            <a:ext cx="6028661" cy="7123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000" b="1" u="sng" dirty="0"/>
              <a:t>Registrarse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C498A1-B682-DA4C-F072-3170EDF0C225}"/>
              </a:ext>
            </a:extLst>
          </p:cNvPr>
          <p:cNvSpPr/>
          <p:nvPr/>
        </p:nvSpPr>
        <p:spPr>
          <a:xfrm>
            <a:off x="2954964" y="430618"/>
            <a:ext cx="6592186" cy="61137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17D263-5547-1AC0-018F-1B5B9D1528D4}"/>
              </a:ext>
            </a:extLst>
          </p:cNvPr>
          <p:cNvSpPr/>
          <p:nvPr/>
        </p:nvSpPr>
        <p:spPr>
          <a:xfrm>
            <a:off x="2954964" y="425302"/>
            <a:ext cx="6640919" cy="999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Registro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4FF1CCC-01B1-6D3B-BA6A-30FD1A60807A}"/>
              </a:ext>
            </a:extLst>
          </p:cNvPr>
          <p:cNvSpPr/>
          <p:nvPr/>
        </p:nvSpPr>
        <p:spPr>
          <a:xfrm>
            <a:off x="3595577" y="2014868"/>
            <a:ext cx="5303874" cy="4492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1349D1-C908-B116-C4EF-BBEBB99F7604}"/>
              </a:ext>
            </a:extLst>
          </p:cNvPr>
          <p:cNvSpPr/>
          <p:nvPr/>
        </p:nvSpPr>
        <p:spPr>
          <a:xfrm>
            <a:off x="3595576" y="1578932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Codigo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A53BDC-0D86-8493-1EFD-D8B9D817368A}"/>
              </a:ext>
            </a:extLst>
          </p:cNvPr>
          <p:cNvSpPr/>
          <p:nvPr/>
        </p:nvSpPr>
        <p:spPr>
          <a:xfrm>
            <a:off x="3588488" y="2945220"/>
            <a:ext cx="5310963" cy="4465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CC6E97D-64D0-5544-EE8A-A9D545977218}"/>
              </a:ext>
            </a:extLst>
          </p:cNvPr>
          <p:cNvSpPr/>
          <p:nvPr/>
        </p:nvSpPr>
        <p:spPr>
          <a:xfrm>
            <a:off x="3601777" y="2551815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AEC5EFB-C6CB-7353-3C42-4500EC52D91C}"/>
              </a:ext>
            </a:extLst>
          </p:cNvPr>
          <p:cNvSpPr/>
          <p:nvPr/>
        </p:nvSpPr>
        <p:spPr>
          <a:xfrm>
            <a:off x="3588488" y="3891516"/>
            <a:ext cx="5310963" cy="4465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B371E6-57D8-9616-709B-06C2351171D5}"/>
              </a:ext>
            </a:extLst>
          </p:cNvPr>
          <p:cNvSpPr/>
          <p:nvPr/>
        </p:nvSpPr>
        <p:spPr>
          <a:xfrm>
            <a:off x="3588488" y="3460896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718A3F9-6FF3-2A03-CD16-5C06CA5FAF6E}"/>
              </a:ext>
            </a:extLst>
          </p:cNvPr>
          <p:cNvSpPr/>
          <p:nvPr/>
        </p:nvSpPr>
        <p:spPr>
          <a:xfrm>
            <a:off x="3600892" y="4449725"/>
            <a:ext cx="2746746" cy="44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Confirmar Contraseña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EAB946-BDE8-76E7-8129-CB8B2CCDFC3C}"/>
              </a:ext>
            </a:extLst>
          </p:cNvPr>
          <p:cNvSpPr/>
          <p:nvPr/>
        </p:nvSpPr>
        <p:spPr>
          <a:xfrm>
            <a:off x="3588487" y="4885661"/>
            <a:ext cx="5310963" cy="4465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43183F2-AC19-CDE2-15BA-C937F74C0021}"/>
              </a:ext>
            </a:extLst>
          </p:cNvPr>
          <p:cNvSpPr/>
          <p:nvPr/>
        </p:nvSpPr>
        <p:spPr>
          <a:xfrm>
            <a:off x="5156791" y="5691082"/>
            <a:ext cx="2083981" cy="4465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AC48284-16DA-FE9E-875B-1AED18EEFDBD}"/>
              </a:ext>
            </a:extLst>
          </p:cNvPr>
          <p:cNvSpPr/>
          <p:nvPr/>
        </p:nvSpPr>
        <p:spPr>
          <a:xfrm>
            <a:off x="10023843" y="3205715"/>
            <a:ext cx="1786269" cy="563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 la página 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8971DC9-BFCD-009B-2FBD-66858BA9C524}"/>
              </a:ext>
            </a:extLst>
          </p:cNvPr>
          <p:cNvSpPr/>
          <p:nvPr/>
        </p:nvSpPr>
        <p:spPr>
          <a:xfrm>
            <a:off x="8718698" y="429290"/>
            <a:ext cx="852818" cy="999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A31ECEB-A8BC-7C32-217A-2D453891195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95883" y="925032"/>
            <a:ext cx="1339702" cy="19032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794E319E-0A2A-3212-CB7E-6BF1E3C8190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240772" y="3769241"/>
            <a:ext cx="3676206" cy="21637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9AA944-A8FD-D527-620D-A9FBD157F362}"/>
              </a:ext>
            </a:extLst>
          </p:cNvPr>
          <p:cNvSpPr/>
          <p:nvPr/>
        </p:nvSpPr>
        <p:spPr>
          <a:xfrm>
            <a:off x="2323214" y="5039832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8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B101C19-EA1D-857A-8FA8-2DF9C559B538}"/>
              </a:ext>
            </a:extLst>
          </p:cNvPr>
          <p:cNvCxnSpPr>
            <a:cxnSpLocks/>
          </p:cNvCxnSpPr>
          <p:nvPr/>
        </p:nvCxnSpPr>
        <p:spPr>
          <a:xfrm>
            <a:off x="2413591" y="4348716"/>
            <a:ext cx="329609" cy="83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5FB024D-F93B-D3B9-64D1-E64D87C47C93}"/>
              </a:ext>
            </a:extLst>
          </p:cNvPr>
          <p:cNvSpPr/>
          <p:nvPr/>
        </p:nvSpPr>
        <p:spPr>
          <a:xfrm>
            <a:off x="9980428" y="1727788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4E800BA-DDBA-7DD2-A48D-B67C55168574}"/>
              </a:ext>
            </a:extLst>
          </p:cNvPr>
          <p:cNvCxnSpPr>
            <a:cxnSpLocks/>
          </p:cNvCxnSpPr>
          <p:nvPr/>
        </p:nvCxnSpPr>
        <p:spPr>
          <a:xfrm flipH="1">
            <a:off x="11203171" y="1201479"/>
            <a:ext cx="38991" cy="57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-21266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5FB024D-F93B-D3B9-64D1-E64D87C47C93}"/>
              </a:ext>
            </a:extLst>
          </p:cNvPr>
          <p:cNvSpPr/>
          <p:nvPr/>
        </p:nvSpPr>
        <p:spPr>
          <a:xfrm>
            <a:off x="9980428" y="1727788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4E800BA-DDBA-7DD2-A48D-B67C55168574}"/>
              </a:ext>
            </a:extLst>
          </p:cNvPr>
          <p:cNvCxnSpPr>
            <a:cxnSpLocks/>
          </p:cNvCxnSpPr>
          <p:nvPr/>
        </p:nvCxnSpPr>
        <p:spPr>
          <a:xfrm flipH="1">
            <a:off x="11203171" y="1201479"/>
            <a:ext cx="38991" cy="57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2DDB2-6351-FBFF-FFEC-9148905CDD44}"/>
              </a:ext>
            </a:extLst>
          </p:cNvPr>
          <p:cNvSpPr/>
          <p:nvPr/>
        </p:nvSpPr>
        <p:spPr>
          <a:xfrm>
            <a:off x="7857460" y="1339702"/>
            <a:ext cx="4348715" cy="5518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9C02CD-82DC-2BD5-3EC7-39716FC1D704}"/>
              </a:ext>
            </a:extLst>
          </p:cNvPr>
          <p:cNvSpPr/>
          <p:nvPr/>
        </p:nvSpPr>
        <p:spPr>
          <a:xfrm>
            <a:off x="7876955" y="1318436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menú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3B6E6A-2CEF-CA60-0BA7-44767A664889}"/>
              </a:ext>
            </a:extLst>
          </p:cNvPr>
          <p:cNvSpPr/>
          <p:nvPr/>
        </p:nvSpPr>
        <p:spPr>
          <a:xfrm>
            <a:off x="7882276" y="2066258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Crear reporte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8D7FB4-D334-605F-0959-DC96CCFA27F4}"/>
              </a:ext>
            </a:extLst>
          </p:cNvPr>
          <p:cNvSpPr/>
          <p:nvPr/>
        </p:nvSpPr>
        <p:spPr>
          <a:xfrm>
            <a:off x="7875185" y="2824711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Buscar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B32D4D-13F6-77BE-EF1E-95CCFACBFB43}"/>
              </a:ext>
            </a:extLst>
          </p:cNvPr>
          <p:cNvSpPr/>
          <p:nvPr/>
        </p:nvSpPr>
        <p:spPr>
          <a:xfrm>
            <a:off x="7878722" y="3572533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Guía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B32D2A-377D-9F10-1A50-BD308A96F115}"/>
              </a:ext>
            </a:extLst>
          </p:cNvPr>
          <p:cNvSpPr/>
          <p:nvPr/>
        </p:nvSpPr>
        <p:spPr>
          <a:xfrm>
            <a:off x="7871635" y="4320355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sesión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F2BF2A0-7BEE-1C7A-AD70-81F2577D8A83}"/>
              </a:ext>
            </a:extLst>
          </p:cNvPr>
          <p:cNvSpPr/>
          <p:nvPr/>
        </p:nvSpPr>
        <p:spPr>
          <a:xfrm>
            <a:off x="5188688" y="3677083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144B26-8D02-2284-2C4D-86EAE2EEEECC}"/>
              </a:ext>
            </a:extLst>
          </p:cNvPr>
          <p:cNvSpPr/>
          <p:nvPr/>
        </p:nvSpPr>
        <p:spPr>
          <a:xfrm>
            <a:off x="5176284" y="2923950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2107AFC-E5B3-3EEA-CCFE-386501483031}"/>
              </a:ext>
            </a:extLst>
          </p:cNvPr>
          <p:cNvSpPr/>
          <p:nvPr/>
        </p:nvSpPr>
        <p:spPr>
          <a:xfrm>
            <a:off x="5204633" y="2186756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5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08D6657-9636-574F-FFD7-BF4D2A1EBC93}"/>
              </a:ext>
            </a:extLst>
          </p:cNvPr>
          <p:cNvSpPr/>
          <p:nvPr/>
        </p:nvSpPr>
        <p:spPr>
          <a:xfrm>
            <a:off x="5170969" y="1469062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7497C-E2B6-D49C-EB64-7296C8CB9409}"/>
              </a:ext>
            </a:extLst>
          </p:cNvPr>
          <p:cNvSpPr/>
          <p:nvPr/>
        </p:nvSpPr>
        <p:spPr>
          <a:xfrm>
            <a:off x="5188688" y="4432007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E372D9-6E23-2061-3E22-ECDABC309A28}"/>
              </a:ext>
            </a:extLst>
          </p:cNvPr>
          <p:cNvCxnSpPr>
            <a:stCxn id="3" idx="1"/>
            <a:endCxn id="31" idx="3"/>
          </p:cNvCxnSpPr>
          <p:nvPr/>
        </p:nvCxnSpPr>
        <p:spPr>
          <a:xfrm flipH="1">
            <a:off x="6957238" y="1692347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27DB67-7C7D-A793-174A-8E8C8F865FAC}"/>
              </a:ext>
            </a:extLst>
          </p:cNvPr>
          <p:cNvCxnSpPr/>
          <p:nvPr/>
        </p:nvCxnSpPr>
        <p:spPr>
          <a:xfrm flipH="1">
            <a:off x="6992677" y="2430423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C936A7-5931-6C68-8395-5574DFC0639F}"/>
              </a:ext>
            </a:extLst>
          </p:cNvPr>
          <p:cNvCxnSpPr/>
          <p:nvPr/>
        </p:nvCxnSpPr>
        <p:spPr>
          <a:xfrm flipH="1">
            <a:off x="6951922" y="3123311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7557184-6CC2-D82F-C56F-4A0E274710F3}"/>
              </a:ext>
            </a:extLst>
          </p:cNvPr>
          <p:cNvCxnSpPr/>
          <p:nvPr/>
        </p:nvCxnSpPr>
        <p:spPr>
          <a:xfrm flipH="1">
            <a:off x="6996219" y="3882654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605B4C2-1E3E-849D-BE57-AA916ECA346E}"/>
              </a:ext>
            </a:extLst>
          </p:cNvPr>
          <p:cNvCxnSpPr/>
          <p:nvPr/>
        </p:nvCxnSpPr>
        <p:spPr>
          <a:xfrm flipH="1">
            <a:off x="6966978" y="4706235"/>
            <a:ext cx="900000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-21266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5FB024D-F93B-D3B9-64D1-E64D87C47C93}"/>
              </a:ext>
            </a:extLst>
          </p:cNvPr>
          <p:cNvSpPr/>
          <p:nvPr/>
        </p:nvSpPr>
        <p:spPr>
          <a:xfrm>
            <a:off x="9980428" y="1727788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4E800BA-DDBA-7DD2-A48D-B67C55168574}"/>
              </a:ext>
            </a:extLst>
          </p:cNvPr>
          <p:cNvCxnSpPr>
            <a:cxnSpLocks/>
          </p:cNvCxnSpPr>
          <p:nvPr/>
        </p:nvCxnSpPr>
        <p:spPr>
          <a:xfrm flipH="1">
            <a:off x="11203171" y="1201479"/>
            <a:ext cx="38991" cy="57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2DDB2-6351-FBFF-FFEC-9148905CDD44}"/>
              </a:ext>
            </a:extLst>
          </p:cNvPr>
          <p:cNvSpPr/>
          <p:nvPr/>
        </p:nvSpPr>
        <p:spPr>
          <a:xfrm>
            <a:off x="7857460" y="1339702"/>
            <a:ext cx="4348715" cy="5518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9C02CD-82DC-2BD5-3EC7-39716FC1D704}"/>
              </a:ext>
            </a:extLst>
          </p:cNvPr>
          <p:cNvSpPr/>
          <p:nvPr/>
        </p:nvSpPr>
        <p:spPr>
          <a:xfrm>
            <a:off x="7876955" y="1318436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menú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3B6E6A-2CEF-CA60-0BA7-44767A664889}"/>
              </a:ext>
            </a:extLst>
          </p:cNvPr>
          <p:cNvSpPr/>
          <p:nvPr/>
        </p:nvSpPr>
        <p:spPr>
          <a:xfrm>
            <a:off x="7882276" y="2066258"/>
            <a:ext cx="4309724" cy="747822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Crear reporte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8D7FB4-D334-605F-0959-DC96CCFA27F4}"/>
              </a:ext>
            </a:extLst>
          </p:cNvPr>
          <p:cNvSpPr/>
          <p:nvPr/>
        </p:nvSpPr>
        <p:spPr>
          <a:xfrm>
            <a:off x="7875185" y="2824711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Buscar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B32D4D-13F6-77BE-EF1E-95CCFACBFB43}"/>
              </a:ext>
            </a:extLst>
          </p:cNvPr>
          <p:cNvSpPr/>
          <p:nvPr/>
        </p:nvSpPr>
        <p:spPr>
          <a:xfrm>
            <a:off x="7878722" y="3572533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Guía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B32D2A-377D-9F10-1A50-BD308A96F115}"/>
              </a:ext>
            </a:extLst>
          </p:cNvPr>
          <p:cNvSpPr/>
          <p:nvPr/>
        </p:nvSpPr>
        <p:spPr>
          <a:xfrm>
            <a:off x="7871635" y="4320355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sesión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F2BF2A0-7BEE-1C7A-AD70-81F2577D8A83}"/>
              </a:ext>
            </a:extLst>
          </p:cNvPr>
          <p:cNvSpPr/>
          <p:nvPr/>
        </p:nvSpPr>
        <p:spPr>
          <a:xfrm>
            <a:off x="5188688" y="3677083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144B26-8D02-2284-2C4D-86EAE2EEEECC}"/>
              </a:ext>
            </a:extLst>
          </p:cNvPr>
          <p:cNvSpPr/>
          <p:nvPr/>
        </p:nvSpPr>
        <p:spPr>
          <a:xfrm>
            <a:off x="5176284" y="2923950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2107AFC-E5B3-3EEA-CCFE-386501483031}"/>
              </a:ext>
            </a:extLst>
          </p:cNvPr>
          <p:cNvSpPr/>
          <p:nvPr/>
        </p:nvSpPr>
        <p:spPr>
          <a:xfrm>
            <a:off x="5204633" y="2186756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5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08D6657-9636-574F-FFD7-BF4D2A1EBC93}"/>
              </a:ext>
            </a:extLst>
          </p:cNvPr>
          <p:cNvSpPr/>
          <p:nvPr/>
        </p:nvSpPr>
        <p:spPr>
          <a:xfrm>
            <a:off x="5170969" y="1469062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7497C-E2B6-D49C-EB64-7296C8CB9409}"/>
              </a:ext>
            </a:extLst>
          </p:cNvPr>
          <p:cNvSpPr/>
          <p:nvPr/>
        </p:nvSpPr>
        <p:spPr>
          <a:xfrm>
            <a:off x="5188688" y="4432007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E372D9-6E23-2061-3E22-ECDABC309A28}"/>
              </a:ext>
            </a:extLst>
          </p:cNvPr>
          <p:cNvCxnSpPr>
            <a:stCxn id="3" idx="1"/>
            <a:endCxn id="31" idx="3"/>
          </p:cNvCxnSpPr>
          <p:nvPr/>
        </p:nvCxnSpPr>
        <p:spPr>
          <a:xfrm flipH="1">
            <a:off x="6957238" y="1692347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27DB67-7C7D-A793-174A-8E8C8F865FAC}"/>
              </a:ext>
            </a:extLst>
          </p:cNvPr>
          <p:cNvCxnSpPr/>
          <p:nvPr/>
        </p:nvCxnSpPr>
        <p:spPr>
          <a:xfrm flipH="1">
            <a:off x="6992677" y="2430423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C936A7-5931-6C68-8395-5574DFC0639F}"/>
              </a:ext>
            </a:extLst>
          </p:cNvPr>
          <p:cNvCxnSpPr/>
          <p:nvPr/>
        </p:nvCxnSpPr>
        <p:spPr>
          <a:xfrm flipH="1">
            <a:off x="6951922" y="3123311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7557184-6CC2-D82F-C56F-4A0E274710F3}"/>
              </a:ext>
            </a:extLst>
          </p:cNvPr>
          <p:cNvCxnSpPr/>
          <p:nvPr/>
        </p:nvCxnSpPr>
        <p:spPr>
          <a:xfrm flipH="1">
            <a:off x="6996219" y="3882654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605B4C2-1E3E-849D-BE57-AA916ECA346E}"/>
              </a:ext>
            </a:extLst>
          </p:cNvPr>
          <p:cNvCxnSpPr/>
          <p:nvPr/>
        </p:nvCxnSpPr>
        <p:spPr>
          <a:xfrm flipH="1">
            <a:off x="6966978" y="4706235"/>
            <a:ext cx="900000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E81590-7C2B-E176-8F8F-387CF237C899}"/>
              </a:ext>
            </a:extLst>
          </p:cNvPr>
          <p:cNvSpPr/>
          <p:nvPr/>
        </p:nvSpPr>
        <p:spPr>
          <a:xfrm>
            <a:off x="2134263" y="426192"/>
            <a:ext cx="7520757" cy="60286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DC3DE5-0E4E-5947-84D6-67ADB4E4DAFF}"/>
              </a:ext>
            </a:extLst>
          </p:cNvPr>
          <p:cNvSpPr/>
          <p:nvPr/>
        </p:nvSpPr>
        <p:spPr>
          <a:xfrm>
            <a:off x="2125630" y="425305"/>
            <a:ext cx="7518097" cy="1233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CREAR REPORTE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6630640-7960-5F83-9CDB-1F2CC8F4FC6D}"/>
              </a:ext>
            </a:extLst>
          </p:cNvPr>
          <p:cNvSpPr/>
          <p:nvPr/>
        </p:nvSpPr>
        <p:spPr>
          <a:xfrm>
            <a:off x="2351130" y="2249454"/>
            <a:ext cx="3043112" cy="4492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0D622C5-6AD1-664D-F262-A417DACB94CC}"/>
              </a:ext>
            </a:extLst>
          </p:cNvPr>
          <p:cNvSpPr/>
          <p:nvPr/>
        </p:nvSpPr>
        <p:spPr>
          <a:xfrm>
            <a:off x="2351129" y="1813518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Zona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174E0CC-E6C4-2582-F4E0-CC594C905A16}"/>
              </a:ext>
            </a:extLst>
          </p:cNvPr>
          <p:cNvSpPr/>
          <p:nvPr/>
        </p:nvSpPr>
        <p:spPr>
          <a:xfrm>
            <a:off x="2344041" y="3179806"/>
            <a:ext cx="3050201" cy="446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48FB611-121F-8A1D-D30A-D894423FC1DE}"/>
              </a:ext>
            </a:extLst>
          </p:cNvPr>
          <p:cNvSpPr/>
          <p:nvPr/>
        </p:nvSpPr>
        <p:spPr>
          <a:xfrm>
            <a:off x="2357330" y="2786401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Ítems</a:t>
            </a:r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AAB7C8E0-3C9E-6CDB-F463-DD8FBAB51C49}"/>
              </a:ext>
            </a:extLst>
          </p:cNvPr>
          <p:cNvSpPr/>
          <p:nvPr/>
        </p:nvSpPr>
        <p:spPr>
          <a:xfrm rot="10800000">
            <a:off x="4985786" y="2345675"/>
            <a:ext cx="342007" cy="233708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2811EB15-48AE-B354-A3C5-993B79BF1490}"/>
              </a:ext>
            </a:extLst>
          </p:cNvPr>
          <p:cNvSpPr/>
          <p:nvPr/>
        </p:nvSpPr>
        <p:spPr>
          <a:xfrm rot="10800000">
            <a:off x="5033629" y="3282683"/>
            <a:ext cx="342007" cy="233708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3E7D91-0206-12C8-8424-D744CB30074A}"/>
              </a:ext>
            </a:extLst>
          </p:cNvPr>
          <p:cNvSpPr/>
          <p:nvPr/>
        </p:nvSpPr>
        <p:spPr>
          <a:xfrm>
            <a:off x="2351129" y="4118892"/>
            <a:ext cx="3050201" cy="446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357002-BA5F-4775-9F48-1DB41EB144D2}"/>
              </a:ext>
            </a:extLst>
          </p:cNvPr>
          <p:cNvSpPr/>
          <p:nvPr/>
        </p:nvSpPr>
        <p:spPr>
          <a:xfrm>
            <a:off x="2351128" y="3704222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Títulos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9688FAE-9552-A1A6-FB23-EDB3FCCF4A5D}"/>
              </a:ext>
            </a:extLst>
          </p:cNvPr>
          <p:cNvSpPr/>
          <p:nvPr/>
        </p:nvSpPr>
        <p:spPr>
          <a:xfrm>
            <a:off x="2392997" y="5182148"/>
            <a:ext cx="3050201" cy="1036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2EBCA16-FBF0-BAC6-0E71-581906A739FD}"/>
              </a:ext>
            </a:extLst>
          </p:cNvPr>
          <p:cNvSpPr/>
          <p:nvPr/>
        </p:nvSpPr>
        <p:spPr>
          <a:xfrm>
            <a:off x="2392997" y="4733480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9F11729-65AB-0CB7-61E6-1D16D0D9500F}"/>
              </a:ext>
            </a:extLst>
          </p:cNvPr>
          <p:cNvSpPr/>
          <p:nvPr/>
        </p:nvSpPr>
        <p:spPr>
          <a:xfrm>
            <a:off x="6842052" y="1825250"/>
            <a:ext cx="1786269" cy="404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Estado (Imp)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E52ABB8-1BA8-AE0E-1A46-9D0E574274C7}"/>
              </a:ext>
            </a:extLst>
          </p:cNvPr>
          <p:cNvSpPr/>
          <p:nvPr/>
        </p:nvSpPr>
        <p:spPr>
          <a:xfrm>
            <a:off x="5893988" y="2488901"/>
            <a:ext cx="433046" cy="415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F59DB53-5C7E-D452-0812-80AF2CF9FB25}"/>
              </a:ext>
            </a:extLst>
          </p:cNvPr>
          <p:cNvSpPr/>
          <p:nvPr/>
        </p:nvSpPr>
        <p:spPr>
          <a:xfrm>
            <a:off x="5893988" y="3086385"/>
            <a:ext cx="433046" cy="415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2822356-305D-4346-251B-F8871A415D1D}"/>
              </a:ext>
            </a:extLst>
          </p:cNvPr>
          <p:cNvSpPr/>
          <p:nvPr/>
        </p:nvSpPr>
        <p:spPr>
          <a:xfrm>
            <a:off x="5908163" y="3714221"/>
            <a:ext cx="433046" cy="415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9308BF4-3D06-4DFA-A2A2-3CEECAE4F45C}"/>
              </a:ext>
            </a:extLst>
          </p:cNvPr>
          <p:cNvSpPr/>
          <p:nvPr/>
        </p:nvSpPr>
        <p:spPr>
          <a:xfrm>
            <a:off x="6731063" y="2441269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Bueno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2685685-3EED-834C-2B88-5240D864A15D}"/>
              </a:ext>
            </a:extLst>
          </p:cNvPr>
          <p:cNvSpPr/>
          <p:nvPr/>
        </p:nvSpPr>
        <p:spPr>
          <a:xfrm>
            <a:off x="6759427" y="3136598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Intermedio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428FE15-57EF-A550-DD30-9B4C912AEAE7}"/>
              </a:ext>
            </a:extLst>
          </p:cNvPr>
          <p:cNvSpPr/>
          <p:nvPr/>
        </p:nvSpPr>
        <p:spPr>
          <a:xfrm>
            <a:off x="6759427" y="3714221"/>
            <a:ext cx="1786269" cy="40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Alto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A369A8D-9F3F-53DD-9BC3-0029E6DBAF75}"/>
              </a:ext>
            </a:extLst>
          </p:cNvPr>
          <p:cNvSpPr/>
          <p:nvPr/>
        </p:nvSpPr>
        <p:spPr>
          <a:xfrm>
            <a:off x="6753666" y="4634020"/>
            <a:ext cx="1786269" cy="404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Imagen 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AA4011A-71D7-BD18-D18A-73DF1B176D96}"/>
              </a:ext>
            </a:extLst>
          </p:cNvPr>
          <p:cNvCxnSpPr/>
          <p:nvPr/>
        </p:nvCxnSpPr>
        <p:spPr>
          <a:xfrm flipV="1">
            <a:off x="6064103" y="3536200"/>
            <a:ext cx="2982762" cy="3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DF51B2F-299E-1FAE-0ADE-00B43F42FDA8}"/>
              </a:ext>
            </a:extLst>
          </p:cNvPr>
          <p:cNvCxnSpPr/>
          <p:nvPr/>
        </p:nvCxnSpPr>
        <p:spPr>
          <a:xfrm flipV="1">
            <a:off x="6055241" y="2986185"/>
            <a:ext cx="2982762" cy="3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92535CB8-69EB-899C-0445-32ECCF5F28C8}"/>
              </a:ext>
            </a:extLst>
          </p:cNvPr>
          <p:cNvCxnSpPr>
            <a:cxnSpLocks/>
          </p:cNvCxnSpPr>
          <p:nvPr/>
        </p:nvCxnSpPr>
        <p:spPr>
          <a:xfrm flipV="1">
            <a:off x="6039682" y="4160334"/>
            <a:ext cx="3007183" cy="38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286187A-4DD0-AF29-050E-0F135A39D2E9}"/>
              </a:ext>
            </a:extLst>
          </p:cNvPr>
          <p:cNvSpPr/>
          <p:nvPr/>
        </p:nvSpPr>
        <p:spPr>
          <a:xfrm>
            <a:off x="6794194" y="5476768"/>
            <a:ext cx="1786269" cy="404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Mandar &gt;&gt; 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4791AE2F-687C-35A7-2EFE-1EF9ADCACD44}"/>
              </a:ext>
            </a:extLst>
          </p:cNvPr>
          <p:cNvCxnSpPr/>
          <p:nvPr/>
        </p:nvCxnSpPr>
        <p:spPr>
          <a:xfrm flipV="1">
            <a:off x="8517332" y="5606905"/>
            <a:ext cx="1581374" cy="5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715C179-513C-F887-D945-D39EF7FF7D5E}"/>
              </a:ext>
            </a:extLst>
          </p:cNvPr>
          <p:cNvSpPr/>
          <p:nvPr/>
        </p:nvSpPr>
        <p:spPr>
          <a:xfrm>
            <a:off x="10112881" y="5404885"/>
            <a:ext cx="1786269" cy="8895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4BE3864-39B4-4C14-5DCA-73E19E2BB0BB}"/>
              </a:ext>
            </a:extLst>
          </p:cNvPr>
          <p:cNvSpPr/>
          <p:nvPr/>
        </p:nvSpPr>
        <p:spPr>
          <a:xfrm>
            <a:off x="8718697" y="429289"/>
            <a:ext cx="925029" cy="11195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06BA760-605E-B17F-6610-A83FE4A22E68}"/>
              </a:ext>
            </a:extLst>
          </p:cNvPr>
          <p:cNvSpPr/>
          <p:nvPr/>
        </p:nvSpPr>
        <p:spPr>
          <a:xfrm>
            <a:off x="9501966" y="251292"/>
            <a:ext cx="1786269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4</a:t>
            </a:r>
          </a:p>
        </p:txBody>
      </p:sp>
    </p:spTree>
    <p:extLst>
      <p:ext uri="{BB962C8B-B14F-4D97-AF65-F5344CB8AC3E}">
        <p14:creationId xmlns:p14="http://schemas.microsoft.com/office/powerpoint/2010/main" val="9036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-21266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5FB024D-F93B-D3B9-64D1-E64D87C47C93}"/>
              </a:ext>
            </a:extLst>
          </p:cNvPr>
          <p:cNvSpPr/>
          <p:nvPr/>
        </p:nvSpPr>
        <p:spPr>
          <a:xfrm>
            <a:off x="9980428" y="1727788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4E800BA-DDBA-7DD2-A48D-B67C55168574}"/>
              </a:ext>
            </a:extLst>
          </p:cNvPr>
          <p:cNvCxnSpPr>
            <a:cxnSpLocks/>
          </p:cNvCxnSpPr>
          <p:nvPr/>
        </p:nvCxnSpPr>
        <p:spPr>
          <a:xfrm flipH="1">
            <a:off x="11203171" y="1201479"/>
            <a:ext cx="38991" cy="57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2DDB2-6351-FBFF-FFEC-9148905CDD44}"/>
              </a:ext>
            </a:extLst>
          </p:cNvPr>
          <p:cNvSpPr/>
          <p:nvPr/>
        </p:nvSpPr>
        <p:spPr>
          <a:xfrm>
            <a:off x="7857460" y="1339702"/>
            <a:ext cx="4348715" cy="5518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9C02CD-82DC-2BD5-3EC7-39716FC1D704}"/>
              </a:ext>
            </a:extLst>
          </p:cNvPr>
          <p:cNvSpPr/>
          <p:nvPr/>
        </p:nvSpPr>
        <p:spPr>
          <a:xfrm>
            <a:off x="7876955" y="1318436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menú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3B6E6A-2CEF-CA60-0BA7-44767A664889}"/>
              </a:ext>
            </a:extLst>
          </p:cNvPr>
          <p:cNvSpPr/>
          <p:nvPr/>
        </p:nvSpPr>
        <p:spPr>
          <a:xfrm>
            <a:off x="7882276" y="2066258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Crear reporte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8D7FB4-D334-605F-0959-DC96CCFA27F4}"/>
              </a:ext>
            </a:extLst>
          </p:cNvPr>
          <p:cNvSpPr/>
          <p:nvPr/>
        </p:nvSpPr>
        <p:spPr>
          <a:xfrm>
            <a:off x="7875185" y="2824711"/>
            <a:ext cx="4309724" cy="747822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Buscar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B32D4D-13F6-77BE-EF1E-95CCFACBFB43}"/>
              </a:ext>
            </a:extLst>
          </p:cNvPr>
          <p:cNvSpPr/>
          <p:nvPr/>
        </p:nvSpPr>
        <p:spPr>
          <a:xfrm>
            <a:off x="7878722" y="3572533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Guía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B32D2A-377D-9F10-1A50-BD308A96F115}"/>
              </a:ext>
            </a:extLst>
          </p:cNvPr>
          <p:cNvSpPr/>
          <p:nvPr/>
        </p:nvSpPr>
        <p:spPr>
          <a:xfrm>
            <a:off x="7871635" y="4320355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sesión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F2BF2A0-7BEE-1C7A-AD70-81F2577D8A83}"/>
              </a:ext>
            </a:extLst>
          </p:cNvPr>
          <p:cNvSpPr/>
          <p:nvPr/>
        </p:nvSpPr>
        <p:spPr>
          <a:xfrm>
            <a:off x="5188688" y="3677083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144B26-8D02-2284-2C4D-86EAE2EEEECC}"/>
              </a:ext>
            </a:extLst>
          </p:cNvPr>
          <p:cNvSpPr/>
          <p:nvPr/>
        </p:nvSpPr>
        <p:spPr>
          <a:xfrm>
            <a:off x="5176284" y="2923950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2107AFC-E5B3-3EEA-CCFE-386501483031}"/>
              </a:ext>
            </a:extLst>
          </p:cNvPr>
          <p:cNvSpPr/>
          <p:nvPr/>
        </p:nvSpPr>
        <p:spPr>
          <a:xfrm>
            <a:off x="5204633" y="2186756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5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08D6657-9636-574F-FFD7-BF4D2A1EBC93}"/>
              </a:ext>
            </a:extLst>
          </p:cNvPr>
          <p:cNvSpPr/>
          <p:nvPr/>
        </p:nvSpPr>
        <p:spPr>
          <a:xfrm>
            <a:off x="5170969" y="1469062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7497C-E2B6-D49C-EB64-7296C8CB9409}"/>
              </a:ext>
            </a:extLst>
          </p:cNvPr>
          <p:cNvSpPr/>
          <p:nvPr/>
        </p:nvSpPr>
        <p:spPr>
          <a:xfrm>
            <a:off x="5188688" y="4432007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E372D9-6E23-2061-3E22-ECDABC309A28}"/>
              </a:ext>
            </a:extLst>
          </p:cNvPr>
          <p:cNvCxnSpPr>
            <a:stCxn id="3" idx="1"/>
            <a:endCxn id="31" idx="3"/>
          </p:cNvCxnSpPr>
          <p:nvPr/>
        </p:nvCxnSpPr>
        <p:spPr>
          <a:xfrm flipH="1">
            <a:off x="6957238" y="1692347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27DB67-7C7D-A793-174A-8E8C8F865FAC}"/>
              </a:ext>
            </a:extLst>
          </p:cNvPr>
          <p:cNvCxnSpPr/>
          <p:nvPr/>
        </p:nvCxnSpPr>
        <p:spPr>
          <a:xfrm flipH="1">
            <a:off x="6992677" y="2430423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C936A7-5931-6C68-8395-5574DFC0639F}"/>
              </a:ext>
            </a:extLst>
          </p:cNvPr>
          <p:cNvCxnSpPr/>
          <p:nvPr/>
        </p:nvCxnSpPr>
        <p:spPr>
          <a:xfrm flipH="1">
            <a:off x="6951922" y="3123311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7557184-6CC2-D82F-C56F-4A0E274710F3}"/>
              </a:ext>
            </a:extLst>
          </p:cNvPr>
          <p:cNvCxnSpPr/>
          <p:nvPr/>
        </p:nvCxnSpPr>
        <p:spPr>
          <a:xfrm flipH="1">
            <a:off x="6996219" y="3882654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605B4C2-1E3E-849D-BE57-AA916ECA346E}"/>
              </a:ext>
            </a:extLst>
          </p:cNvPr>
          <p:cNvCxnSpPr/>
          <p:nvPr/>
        </p:nvCxnSpPr>
        <p:spPr>
          <a:xfrm flipH="1">
            <a:off x="6966978" y="4706235"/>
            <a:ext cx="900000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7E0ADA-5E4D-39CD-DED1-157CEF13061B}"/>
              </a:ext>
            </a:extLst>
          </p:cNvPr>
          <p:cNvSpPr/>
          <p:nvPr/>
        </p:nvSpPr>
        <p:spPr>
          <a:xfrm>
            <a:off x="2324989" y="287078"/>
            <a:ext cx="7520757" cy="60286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3D5D934-E555-78EC-F311-9BD4A57A0F9A}"/>
              </a:ext>
            </a:extLst>
          </p:cNvPr>
          <p:cNvSpPr/>
          <p:nvPr/>
        </p:nvSpPr>
        <p:spPr>
          <a:xfrm>
            <a:off x="2315685" y="276435"/>
            <a:ext cx="7518097" cy="1233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BUSCAR REPORTE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9633AD7-14AF-2AEF-347B-47D1BA7F7EA4}"/>
              </a:ext>
            </a:extLst>
          </p:cNvPr>
          <p:cNvSpPr/>
          <p:nvPr/>
        </p:nvSpPr>
        <p:spPr>
          <a:xfrm>
            <a:off x="2760929" y="3079901"/>
            <a:ext cx="3186217" cy="5515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Por más reciente o antiguo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56B72668-5889-4A9F-6290-C4A88C478903}"/>
              </a:ext>
            </a:extLst>
          </p:cNvPr>
          <p:cNvSpPr/>
          <p:nvPr/>
        </p:nvSpPr>
        <p:spPr>
          <a:xfrm rot="10627204">
            <a:off x="5508732" y="3270634"/>
            <a:ext cx="359289" cy="22196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5D3D881-18FB-EBCE-BF75-B4704D8D2000}"/>
              </a:ext>
            </a:extLst>
          </p:cNvPr>
          <p:cNvSpPr/>
          <p:nvPr/>
        </p:nvSpPr>
        <p:spPr>
          <a:xfrm>
            <a:off x="2792828" y="1970976"/>
            <a:ext cx="3111795" cy="5307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b="1" dirty="0">
                <a:solidFill>
                  <a:schemeClr val="bg1"/>
                </a:solidFill>
              </a:rPr>
              <a:t>Por ítem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46CFE48-ACFE-C029-03BF-43C094D6C31D}"/>
              </a:ext>
            </a:extLst>
          </p:cNvPr>
          <p:cNvSpPr/>
          <p:nvPr/>
        </p:nvSpPr>
        <p:spPr>
          <a:xfrm>
            <a:off x="6443339" y="1934055"/>
            <a:ext cx="3111795" cy="5307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b="1" dirty="0">
                <a:solidFill>
                  <a:schemeClr val="bg1"/>
                </a:solidFill>
              </a:rPr>
              <a:t>Por Lugar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E49F7AC-C41F-CC7B-65BB-D427102B2D9E}"/>
              </a:ext>
            </a:extLst>
          </p:cNvPr>
          <p:cNvSpPr/>
          <p:nvPr/>
        </p:nvSpPr>
        <p:spPr>
          <a:xfrm>
            <a:off x="6478780" y="3079289"/>
            <a:ext cx="3186217" cy="5515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Estado del formulario 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19D42350-06D9-962B-B166-D792DFE2C9A4}"/>
              </a:ext>
            </a:extLst>
          </p:cNvPr>
          <p:cNvSpPr/>
          <p:nvPr/>
        </p:nvSpPr>
        <p:spPr>
          <a:xfrm rot="10627204">
            <a:off x="9122846" y="3244711"/>
            <a:ext cx="359289" cy="22196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731444A-9506-1CC2-F493-23B22C19F224}"/>
              </a:ext>
            </a:extLst>
          </p:cNvPr>
          <p:cNvSpPr/>
          <p:nvPr/>
        </p:nvSpPr>
        <p:spPr>
          <a:xfrm>
            <a:off x="4635802" y="4955436"/>
            <a:ext cx="3186217" cy="5515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EF20D37-1636-939D-1E6A-C27A8D686A0B}"/>
              </a:ext>
            </a:extLst>
          </p:cNvPr>
          <p:cNvSpPr/>
          <p:nvPr/>
        </p:nvSpPr>
        <p:spPr>
          <a:xfrm>
            <a:off x="8895912" y="333572"/>
            <a:ext cx="925029" cy="1119527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385943D-56E0-27DB-87CB-03DC3EC267A5}"/>
              </a:ext>
            </a:extLst>
          </p:cNvPr>
          <p:cNvSpPr/>
          <p:nvPr/>
        </p:nvSpPr>
        <p:spPr>
          <a:xfrm>
            <a:off x="10112881" y="5404885"/>
            <a:ext cx="1786269" cy="8895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A9E3584-9706-3E84-7B85-D5969DD7B72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822019" y="5231221"/>
            <a:ext cx="2276687" cy="375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93C8C9B-A8F8-2823-DE94-2EA8873CFD95}"/>
              </a:ext>
            </a:extLst>
          </p:cNvPr>
          <p:cNvSpPr/>
          <p:nvPr/>
        </p:nvSpPr>
        <p:spPr>
          <a:xfrm>
            <a:off x="9470068" y="666304"/>
            <a:ext cx="1786269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9C13817-BF42-A88C-88DF-A66C8B2B5559}"/>
              </a:ext>
            </a:extLst>
          </p:cNvPr>
          <p:cNvSpPr/>
          <p:nvPr/>
        </p:nvSpPr>
        <p:spPr>
          <a:xfrm>
            <a:off x="4635802" y="1623225"/>
            <a:ext cx="4743891" cy="25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bg1"/>
                </a:solidFill>
              </a:rPr>
              <a:t>Buscar con Ítem o por zona</a:t>
            </a:r>
          </a:p>
        </p:txBody>
      </p:sp>
      <p:pic>
        <p:nvPicPr>
          <p:cNvPr id="1026" name="Picture 2" descr="Símbolo de lupa de búsqueda de interfaz - Iconos gratis de ...">
            <a:extLst>
              <a:ext uri="{FF2B5EF4-FFF2-40B4-BE49-F238E27FC236}">
                <a16:creationId xmlns:a16="http://schemas.microsoft.com/office/drawing/2014/main" id="{109496D1-086E-4A16-7EBD-12A47B2D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708" y="2015258"/>
            <a:ext cx="432663" cy="4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ímbolo de lupa de búsqueda de interfaz - Iconos gratis de ...">
            <a:extLst>
              <a:ext uri="{FF2B5EF4-FFF2-40B4-BE49-F238E27FC236}">
                <a16:creationId xmlns:a16="http://schemas.microsoft.com/office/drawing/2014/main" id="{797D63DA-42DA-278C-61AD-8A52C92C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707" y="1965109"/>
            <a:ext cx="432663" cy="4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48B95D72-DC50-037B-3AA7-45B71DDBDCB4}"/>
              </a:ext>
            </a:extLst>
          </p:cNvPr>
          <p:cNvSpPr/>
          <p:nvPr/>
        </p:nvSpPr>
        <p:spPr>
          <a:xfrm>
            <a:off x="3810889" y="2721923"/>
            <a:ext cx="4743891" cy="25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Cosas varias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F56D065-8716-12B3-C43F-E73E91622E87}"/>
              </a:ext>
            </a:extLst>
          </p:cNvPr>
          <p:cNvSpPr/>
          <p:nvPr/>
        </p:nvSpPr>
        <p:spPr>
          <a:xfrm>
            <a:off x="2718406" y="3976587"/>
            <a:ext cx="3186217" cy="5515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Estado de desarrollo</a:t>
            </a:r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909A10C-75FF-39FD-5C3E-B59F94AE2C1E}"/>
              </a:ext>
            </a:extLst>
          </p:cNvPr>
          <p:cNvSpPr/>
          <p:nvPr/>
        </p:nvSpPr>
        <p:spPr>
          <a:xfrm rot="10627204">
            <a:off x="5449601" y="4145626"/>
            <a:ext cx="359289" cy="22196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738BCE0-C57A-4A97-E75F-B15B58DA5AAD}"/>
              </a:ext>
            </a:extLst>
          </p:cNvPr>
          <p:cNvSpPr/>
          <p:nvPr/>
        </p:nvSpPr>
        <p:spPr>
          <a:xfrm>
            <a:off x="6478780" y="3926944"/>
            <a:ext cx="3138360" cy="5515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Editado recientemente</a:t>
            </a:r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70E609D7-C3AB-8E2B-65B8-9118EE5F9E7D}"/>
              </a:ext>
            </a:extLst>
          </p:cNvPr>
          <p:cNvSpPr/>
          <p:nvPr/>
        </p:nvSpPr>
        <p:spPr>
          <a:xfrm rot="10627204">
            <a:off x="9107392" y="4106620"/>
            <a:ext cx="359289" cy="22196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95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-21266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5FB024D-F93B-D3B9-64D1-E64D87C47C93}"/>
              </a:ext>
            </a:extLst>
          </p:cNvPr>
          <p:cNvSpPr/>
          <p:nvPr/>
        </p:nvSpPr>
        <p:spPr>
          <a:xfrm>
            <a:off x="9980428" y="1727788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4E800BA-DDBA-7DD2-A48D-B67C55168574}"/>
              </a:ext>
            </a:extLst>
          </p:cNvPr>
          <p:cNvCxnSpPr>
            <a:cxnSpLocks/>
          </p:cNvCxnSpPr>
          <p:nvPr/>
        </p:nvCxnSpPr>
        <p:spPr>
          <a:xfrm flipH="1">
            <a:off x="11203171" y="1201479"/>
            <a:ext cx="38991" cy="57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2DDB2-6351-FBFF-FFEC-9148905CDD44}"/>
              </a:ext>
            </a:extLst>
          </p:cNvPr>
          <p:cNvSpPr/>
          <p:nvPr/>
        </p:nvSpPr>
        <p:spPr>
          <a:xfrm>
            <a:off x="7857460" y="1339702"/>
            <a:ext cx="4348715" cy="5518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9C02CD-82DC-2BD5-3EC7-39716FC1D704}"/>
              </a:ext>
            </a:extLst>
          </p:cNvPr>
          <p:cNvSpPr/>
          <p:nvPr/>
        </p:nvSpPr>
        <p:spPr>
          <a:xfrm>
            <a:off x="7876955" y="1318436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menú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3B6E6A-2CEF-CA60-0BA7-44767A664889}"/>
              </a:ext>
            </a:extLst>
          </p:cNvPr>
          <p:cNvSpPr/>
          <p:nvPr/>
        </p:nvSpPr>
        <p:spPr>
          <a:xfrm>
            <a:off x="7882276" y="2066258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Crear reporte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8D7FB4-D334-605F-0959-DC96CCFA27F4}"/>
              </a:ext>
            </a:extLst>
          </p:cNvPr>
          <p:cNvSpPr/>
          <p:nvPr/>
        </p:nvSpPr>
        <p:spPr>
          <a:xfrm>
            <a:off x="7875185" y="2824711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Buscar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B32D4D-13F6-77BE-EF1E-95CCFACBFB43}"/>
              </a:ext>
            </a:extLst>
          </p:cNvPr>
          <p:cNvSpPr/>
          <p:nvPr/>
        </p:nvSpPr>
        <p:spPr>
          <a:xfrm>
            <a:off x="7878722" y="3572533"/>
            <a:ext cx="4309724" cy="747822"/>
          </a:xfrm>
          <a:prstGeom prst="rect">
            <a:avLst/>
          </a:prstGeom>
          <a:solidFill>
            <a:srgbClr val="F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Guía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B32D2A-377D-9F10-1A50-BD308A96F115}"/>
              </a:ext>
            </a:extLst>
          </p:cNvPr>
          <p:cNvSpPr/>
          <p:nvPr/>
        </p:nvSpPr>
        <p:spPr>
          <a:xfrm>
            <a:off x="7871635" y="4320355"/>
            <a:ext cx="4309724" cy="7478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Cerrar sesión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F2BF2A0-7BEE-1C7A-AD70-81F2577D8A83}"/>
              </a:ext>
            </a:extLst>
          </p:cNvPr>
          <p:cNvSpPr/>
          <p:nvPr/>
        </p:nvSpPr>
        <p:spPr>
          <a:xfrm>
            <a:off x="5188688" y="3677083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144B26-8D02-2284-2C4D-86EAE2EEEECC}"/>
              </a:ext>
            </a:extLst>
          </p:cNvPr>
          <p:cNvSpPr/>
          <p:nvPr/>
        </p:nvSpPr>
        <p:spPr>
          <a:xfrm>
            <a:off x="5176284" y="2923950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2107AFC-E5B3-3EEA-CCFE-386501483031}"/>
              </a:ext>
            </a:extLst>
          </p:cNvPr>
          <p:cNvSpPr/>
          <p:nvPr/>
        </p:nvSpPr>
        <p:spPr>
          <a:xfrm>
            <a:off x="5204633" y="2186756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 la página 5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08D6657-9636-574F-FFD7-BF4D2A1EBC93}"/>
              </a:ext>
            </a:extLst>
          </p:cNvPr>
          <p:cNvSpPr/>
          <p:nvPr/>
        </p:nvSpPr>
        <p:spPr>
          <a:xfrm>
            <a:off x="5170969" y="1469062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7497C-E2B6-D49C-EB64-7296C8CB9409}"/>
              </a:ext>
            </a:extLst>
          </p:cNvPr>
          <p:cNvSpPr/>
          <p:nvPr/>
        </p:nvSpPr>
        <p:spPr>
          <a:xfrm>
            <a:off x="5188688" y="4432007"/>
            <a:ext cx="1786269" cy="5635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E372D9-6E23-2061-3E22-ECDABC309A28}"/>
              </a:ext>
            </a:extLst>
          </p:cNvPr>
          <p:cNvCxnSpPr>
            <a:stCxn id="3" idx="1"/>
            <a:endCxn id="31" idx="3"/>
          </p:cNvCxnSpPr>
          <p:nvPr/>
        </p:nvCxnSpPr>
        <p:spPr>
          <a:xfrm flipH="1">
            <a:off x="6957238" y="1692347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27DB67-7C7D-A793-174A-8E8C8F865FAC}"/>
              </a:ext>
            </a:extLst>
          </p:cNvPr>
          <p:cNvCxnSpPr/>
          <p:nvPr/>
        </p:nvCxnSpPr>
        <p:spPr>
          <a:xfrm flipH="1">
            <a:off x="6992677" y="2430423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C936A7-5931-6C68-8395-5574DFC0639F}"/>
              </a:ext>
            </a:extLst>
          </p:cNvPr>
          <p:cNvCxnSpPr/>
          <p:nvPr/>
        </p:nvCxnSpPr>
        <p:spPr>
          <a:xfrm flipH="1">
            <a:off x="6951922" y="3123311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7557184-6CC2-D82F-C56F-4A0E274710F3}"/>
              </a:ext>
            </a:extLst>
          </p:cNvPr>
          <p:cNvCxnSpPr/>
          <p:nvPr/>
        </p:nvCxnSpPr>
        <p:spPr>
          <a:xfrm flipH="1">
            <a:off x="6996219" y="3882654"/>
            <a:ext cx="919717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605B4C2-1E3E-849D-BE57-AA916ECA346E}"/>
              </a:ext>
            </a:extLst>
          </p:cNvPr>
          <p:cNvCxnSpPr/>
          <p:nvPr/>
        </p:nvCxnSpPr>
        <p:spPr>
          <a:xfrm flipH="1">
            <a:off x="6966978" y="4706235"/>
            <a:ext cx="900000" cy="5847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291CE0-8648-2CE0-1582-DB8AC68327FF}"/>
              </a:ext>
            </a:extLst>
          </p:cNvPr>
          <p:cNvSpPr/>
          <p:nvPr/>
        </p:nvSpPr>
        <p:spPr>
          <a:xfrm>
            <a:off x="2371060" y="754910"/>
            <a:ext cx="7701512" cy="478465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0E5750-6355-BB92-2687-1CFF2BA1EAB4}"/>
              </a:ext>
            </a:extLst>
          </p:cNvPr>
          <p:cNvSpPr/>
          <p:nvPr/>
        </p:nvSpPr>
        <p:spPr>
          <a:xfrm>
            <a:off x="2731687" y="1152738"/>
            <a:ext cx="6990903" cy="409176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Aquí ira explicado todo lo que va en guía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8964F3-8D53-FCB3-A92D-BE6CCAE9716E}"/>
              </a:ext>
            </a:extLst>
          </p:cNvPr>
          <p:cNvSpPr/>
          <p:nvPr/>
        </p:nvSpPr>
        <p:spPr>
          <a:xfrm>
            <a:off x="4119237" y="5681335"/>
            <a:ext cx="914400" cy="9144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B0AD978-10E1-F668-AC17-F6FEA914D571}"/>
              </a:ext>
            </a:extLst>
          </p:cNvPr>
          <p:cNvSpPr/>
          <p:nvPr/>
        </p:nvSpPr>
        <p:spPr>
          <a:xfrm>
            <a:off x="5617534" y="568133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CA7BB7C-0209-6104-CA29-1F3F7C1EE7D3}"/>
              </a:ext>
            </a:extLst>
          </p:cNvPr>
          <p:cNvSpPr/>
          <p:nvPr/>
        </p:nvSpPr>
        <p:spPr>
          <a:xfrm>
            <a:off x="7223940" y="5682214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142FA74F-8AA4-F8AD-74E1-3EE4A3C27688}"/>
              </a:ext>
            </a:extLst>
          </p:cNvPr>
          <p:cNvSpPr/>
          <p:nvPr/>
        </p:nvSpPr>
        <p:spPr>
          <a:xfrm rot="16200000">
            <a:off x="3147680" y="5872271"/>
            <a:ext cx="637062" cy="499723"/>
          </a:xfrm>
          <a:prstGeom prst="triangl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4899978-F520-256F-7C2A-62EC776ACEB0}"/>
              </a:ext>
            </a:extLst>
          </p:cNvPr>
          <p:cNvSpPr/>
          <p:nvPr/>
        </p:nvSpPr>
        <p:spPr>
          <a:xfrm rot="5400000">
            <a:off x="8269038" y="5897095"/>
            <a:ext cx="637062" cy="499723"/>
          </a:xfrm>
          <a:prstGeom prst="triangl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14D561B-7BEB-AD2C-7B94-FA62EA818FDA}"/>
              </a:ext>
            </a:extLst>
          </p:cNvPr>
          <p:cNvSpPr/>
          <p:nvPr/>
        </p:nvSpPr>
        <p:spPr>
          <a:xfrm>
            <a:off x="9722590" y="770866"/>
            <a:ext cx="349982" cy="418210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FA8ED4D-3BFD-E2C5-046D-1E1CE31450FF}"/>
              </a:ext>
            </a:extLst>
          </p:cNvPr>
          <p:cNvSpPr/>
          <p:nvPr/>
        </p:nvSpPr>
        <p:spPr>
          <a:xfrm>
            <a:off x="9851057" y="1137680"/>
            <a:ext cx="1786269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4</a:t>
            </a:r>
          </a:p>
        </p:txBody>
      </p:sp>
    </p:spTree>
    <p:extLst>
      <p:ext uri="{BB962C8B-B14F-4D97-AF65-F5344CB8AC3E}">
        <p14:creationId xmlns:p14="http://schemas.microsoft.com/office/powerpoint/2010/main" val="22186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2CF7D-C2F7-6B66-7FE4-85F0C1003C1D}"/>
              </a:ext>
            </a:extLst>
          </p:cNvPr>
          <p:cNvSpPr/>
          <p:nvPr/>
        </p:nvSpPr>
        <p:spPr>
          <a:xfrm>
            <a:off x="2137144" y="754910"/>
            <a:ext cx="8229600" cy="40297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4AA412-C8FF-20F0-039A-B6D0B2898271}"/>
              </a:ext>
            </a:extLst>
          </p:cNvPr>
          <p:cNvSpPr/>
          <p:nvPr/>
        </p:nvSpPr>
        <p:spPr>
          <a:xfrm>
            <a:off x="2137144" y="749596"/>
            <a:ext cx="8229600" cy="951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DETALLES DE REPORTE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CD57A2-7B62-5C4A-F02D-B52321214421}"/>
              </a:ext>
            </a:extLst>
          </p:cNvPr>
          <p:cNvSpPr/>
          <p:nvPr/>
        </p:nvSpPr>
        <p:spPr>
          <a:xfrm>
            <a:off x="6756110" y="1903228"/>
            <a:ext cx="3366977" cy="24135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C5F8CF-5D6E-0B27-C448-8DF899F4F6A6}"/>
              </a:ext>
            </a:extLst>
          </p:cNvPr>
          <p:cNvSpPr/>
          <p:nvPr/>
        </p:nvSpPr>
        <p:spPr>
          <a:xfrm>
            <a:off x="1949309" y="1871331"/>
            <a:ext cx="3519376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Estado: se vera el estado.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3CE7D3-C8F6-8D19-DAA7-7D7887429F37}"/>
              </a:ext>
            </a:extLst>
          </p:cNvPr>
          <p:cNvSpPr/>
          <p:nvPr/>
        </p:nvSpPr>
        <p:spPr>
          <a:xfrm>
            <a:off x="2424224" y="2573080"/>
            <a:ext cx="3519376" cy="1463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B14080-84B3-5635-11E5-9FDBA3D3CBBA}"/>
              </a:ext>
            </a:extLst>
          </p:cNvPr>
          <p:cNvSpPr/>
          <p:nvPr/>
        </p:nvSpPr>
        <p:spPr>
          <a:xfrm>
            <a:off x="2424224" y="4130748"/>
            <a:ext cx="173044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1B5AC08-15D1-69B2-DD70-212C631CC53F}"/>
              </a:ext>
            </a:extLst>
          </p:cNvPr>
          <p:cNvSpPr/>
          <p:nvPr/>
        </p:nvSpPr>
        <p:spPr>
          <a:xfrm>
            <a:off x="9416910" y="749596"/>
            <a:ext cx="925029" cy="930349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FFDB2B-7838-B25B-1956-4C45CD92FC62}"/>
              </a:ext>
            </a:extLst>
          </p:cNvPr>
          <p:cNvSpPr/>
          <p:nvPr/>
        </p:nvSpPr>
        <p:spPr>
          <a:xfrm>
            <a:off x="9851057" y="1137680"/>
            <a:ext cx="1786269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3A879F-3D56-47DF-32EC-370889A78619}"/>
              </a:ext>
            </a:extLst>
          </p:cNvPr>
          <p:cNvSpPr/>
          <p:nvPr/>
        </p:nvSpPr>
        <p:spPr>
          <a:xfrm>
            <a:off x="1339702" y="4364667"/>
            <a:ext cx="1190852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Ir a la página 9</a:t>
            </a:r>
          </a:p>
        </p:txBody>
      </p:sp>
    </p:spTree>
    <p:extLst>
      <p:ext uri="{BB962C8B-B14F-4D97-AF65-F5344CB8AC3E}">
        <p14:creationId xmlns:p14="http://schemas.microsoft.com/office/powerpoint/2010/main" val="35279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B73B3-3E5A-E138-26E1-3C4D4A6BDC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B0F3FA-D41E-B620-7D63-ACC3E5EB1646}"/>
              </a:ext>
            </a:extLst>
          </p:cNvPr>
          <p:cNvSpPr/>
          <p:nvPr/>
        </p:nvSpPr>
        <p:spPr>
          <a:xfrm>
            <a:off x="0" y="0"/>
            <a:ext cx="12192000" cy="133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Bienvenido –Usuario- a SIRU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F76D00-9566-F5EB-2B10-64653DD9471D}"/>
              </a:ext>
            </a:extLst>
          </p:cNvPr>
          <p:cNvSpPr/>
          <p:nvPr/>
        </p:nvSpPr>
        <p:spPr>
          <a:xfrm>
            <a:off x="10749514" y="191386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76B11-4767-4AB8-A749-411062AFD339}"/>
              </a:ext>
            </a:extLst>
          </p:cNvPr>
          <p:cNvSpPr/>
          <p:nvPr/>
        </p:nvSpPr>
        <p:spPr>
          <a:xfrm>
            <a:off x="10749516" y="563525"/>
            <a:ext cx="1212112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3E76FE-97B3-9F99-6508-267E1BBB06BE}"/>
              </a:ext>
            </a:extLst>
          </p:cNvPr>
          <p:cNvSpPr/>
          <p:nvPr/>
        </p:nvSpPr>
        <p:spPr>
          <a:xfrm>
            <a:off x="10749513" y="951612"/>
            <a:ext cx="1212113" cy="1913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79A72F-1D3F-63F7-0916-A5E7A4EDB880}"/>
              </a:ext>
            </a:extLst>
          </p:cNvPr>
          <p:cNvSpPr/>
          <p:nvPr/>
        </p:nvSpPr>
        <p:spPr>
          <a:xfrm>
            <a:off x="797442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DA110C-21E4-C6D3-A577-73B4BDB378CD}"/>
              </a:ext>
            </a:extLst>
          </p:cNvPr>
          <p:cNvSpPr/>
          <p:nvPr/>
        </p:nvSpPr>
        <p:spPr>
          <a:xfrm>
            <a:off x="783267" y="1903228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4B2246-5133-2348-6655-24965A884AF8}"/>
              </a:ext>
            </a:extLst>
          </p:cNvPr>
          <p:cNvSpPr/>
          <p:nvPr/>
        </p:nvSpPr>
        <p:spPr>
          <a:xfrm>
            <a:off x="783267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16AB22-6E65-72C5-BE5C-6EF77CA27AB0}"/>
              </a:ext>
            </a:extLst>
          </p:cNvPr>
          <p:cNvSpPr/>
          <p:nvPr/>
        </p:nvSpPr>
        <p:spPr>
          <a:xfrm>
            <a:off x="1690577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96DEEA-02DA-9402-2287-2AAB59DEAC09}"/>
              </a:ext>
            </a:extLst>
          </p:cNvPr>
          <p:cNvSpPr/>
          <p:nvPr/>
        </p:nvSpPr>
        <p:spPr>
          <a:xfrm>
            <a:off x="6418523" y="1903228"/>
            <a:ext cx="4837814" cy="2636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2D1B2-F82E-A4EC-C338-5F1843D5DB6F}"/>
              </a:ext>
            </a:extLst>
          </p:cNvPr>
          <p:cNvSpPr/>
          <p:nvPr/>
        </p:nvSpPr>
        <p:spPr>
          <a:xfrm>
            <a:off x="6404348" y="1938670"/>
            <a:ext cx="4837814" cy="69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Título del reporte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923D50-5BFA-AF57-B30F-B42D85DB3A93}"/>
              </a:ext>
            </a:extLst>
          </p:cNvPr>
          <p:cNvSpPr/>
          <p:nvPr/>
        </p:nvSpPr>
        <p:spPr>
          <a:xfrm>
            <a:off x="6404348" y="3965944"/>
            <a:ext cx="4837814" cy="5741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DETALLES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5ADD9F-2899-4FC7-60E0-FA3E3E00BED2}"/>
              </a:ext>
            </a:extLst>
          </p:cNvPr>
          <p:cNvSpPr/>
          <p:nvPr/>
        </p:nvSpPr>
        <p:spPr>
          <a:xfrm>
            <a:off x="7311658" y="2892056"/>
            <a:ext cx="2913321" cy="10738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2CF7D-C2F7-6B66-7FE4-85F0C1003C1D}"/>
              </a:ext>
            </a:extLst>
          </p:cNvPr>
          <p:cNvSpPr/>
          <p:nvPr/>
        </p:nvSpPr>
        <p:spPr>
          <a:xfrm>
            <a:off x="2137144" y="754910"/>
            <a:ext cx="8229600" cy="40297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4AA412-C8FF-20F0-039A-B6D0B2898271}"/>
              </a:ext>
            </a:extLst>
          </p:cNvPr>
          <p:cNvSpPr/>
          <p:nvPr/>
        </p:nvSpPr>
        <p:spPr>
          <a:xfrm>
            <a:off x="2137144" y="749596"/>
            <a:ext cx="8229600" cy="951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DETALLES DE REPORTE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CD57A2-7B62-5C4A-F02D-B52321214421}"/>
              </a:ext>
            </a:extLst>
          </p:cNvPr>
          <p:cNvSpPr/>
          <p:nvPr/>
        </p:nvSpPr>
        <p:spPr>
          <a:xfrm>
            <a:off x="6756110" y="1903228"/>
            <a:ext cx="3366977" cy="24135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C5F8CF-5D6E-0B27-C448-8DF899F4F6A6}"/>
              </a:ext>
            </a:extLst>
          </p:cNvPr>
          <p:cNvSpPr/>
          <p:nvPr/>
        </p:nvSpPr>
        <p:spPr>
          <a:xfrm>
            <a:off x="1949309" y="1871331"/>
            <a:ext cx="3519376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Estado: se vera el estado.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3CE7D3-C8F6-8D19-DAA7-7D7887429F37}"/>
              </a:ext>
            </a:extLst>
          </p:cNvPr>
          <p:cNvSpPr/>
          <p:nvPr/>
        </p:nvSpPr>
        <p:spPr>
          <a:xfrm>
            <a:off x="2424224" y="2573080"/>
            <a:ext cx="3519376" cy="1463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Descripción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B14080-84B3-5635-11E5-9FDBA3D3CBBA}"/>
              </a:ext>
            </a:extLst>
          </p:cNvPr>
          <p:cNvSpPr/>
          <p:nvPr/>
        </p:nvSpPr>
        <p:spPr>
          <a:xfrm>
            <a:off x="2424224" y="4130748"/>
            <a:ext cx="173044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1B5AC08-15D1-69B2-DD70-212C631CC53F}"/>
              </a:ext>
            </a:extLst>
          </p:cNvPr>
          <p:cNvSpPr/>
          <p:nvPr/>
        </p:nvSpPr>
        <p:spPr>
          <a:xfrm>
            <a:off x="9416910" y="749596"/>
            <a:ext cx="925029" cy="930349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x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FFDB2B-7838-B25B-1956-4C45CD92FC62}"/>
              </a:ext>
            </a:extLst>
          </p:cNvPr>
          <p:cNvSpPr/>
          <p:nvPr/>
        </p:nvSpPr>
        <p:spPr>
          <a:xfrm>
            <a:off x="9851057" y="1137680"/>
            <a:ext cx="1786269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Volver a la página 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3A879F-3D56-47DF-32EC-370889A78619}"/>
              </a:ext>
            </a:extLst>
          </p:cNvPr>
          <p:cNvSpPr/>
          <p:nvPr/>
        </p:nvSpPr>
        <p:spPr>
          <a:xfrm>
            <a:off x="1181985" y="3748864"/>
            <a:ext cx="1190852" cy="8895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/>
                </a:solidFill>
              </a:rPr>
              <a:t>volv</a:t>
            </a:r>
            <a:r>
              <a:rPr lang="es-CO" dirty="0">
                <a:solidFill>
                  <a:schemeClr val="bg1"/>
                </a:solidFill>
              </a:rPr>
              <a:t>e</a:t>
            </a:r>
            <a:r>
              <a:rPr lang="es-CO">
                <a:solidFill>
                  <a:schemeClr val="bg1"/>
                </a:solidFill>
              </a:rPr>
              <a:t>r </a:t>
            </a:r>
            <a:r>
              <a:rPr lang="es-CO" dirty="0">
                <a:solidFill>
                  <a:schemeClr val="bg1"/>
                </a:solidFill>
              </a:rPr>
              <a:t>a la </a:t>
            </a:r>
            <a:r>
              <a:rPr lang="es-CO">
                <a:solidFill>
                  <a:schemeClr val="bg1"/>
                </a:solidFill>
              </a:rPr>
              <a:t>página 8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2F2D57-70D4-03F2-39D2-4271BD092C50}"/>
              </a:ext>
            </a:extLst>
          </p:cNvPr>
          <p:cNvSpPr/>
          <p:nvPr/>
        </p:nvSpPr>
        <p:spPr>
          <a:xfrm>
            <a:off x="2137144" y="4688958"/>
            <a:ext cx="8229600" cy="17862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E522C73-6EA5-FAAC-A1A9-58ED090BCF89}"/>
              </a:ext>
            </a:extLst>
          </p:cNvPr>
          <p:cNvSpPr/>
          <p:nvPr/>
        </p:nvSpPr>
        <p:spPr>
          <a:xfrm>
            <a:off x="2424224" y="4830725"/>
            <a:ext cx="177917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Encargado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B81DB7E-DC61-73F4-1B8A-91980F134682}"/>
              </a:ext>
            </a:extLst>
          </p:cNvPr>
          <p:cNvSpPr/>
          <p:nvPr/>
        </p:nvSpPr>
        <p:spPr>
          <a:xfrm>
            <a:off x="2424224" y="5337544"/>
            <a:ext cx="2179674" cy="730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790BDB8-0BC7-33F5-D5CD-8B2FA9107C27}"/>
              </a:ext>
            </a:extLst>
          </p:cNvPr>
          <p:cNvSpPr/>
          <p:nvPr/>
        </p:nvSpPr>
        <p:spPr>
          <a:xfrm>
            <a:off x="5468685" y="5339758"/>
            <a:ext cx="4382372" cy="73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9D64030-DE66-CA0D-1BD4-7413012B9251}"/>
              </a:ext>
            </a:extLst>
          </p:cNvPr>
          <p:cNvSpPr/>
          <p:nvPr/>
        </p:nvSpPr>
        <p:spPr>
          <a:xfrm>
            <a:off x="5450957" y="4823635"/>
            <a:ext cx="1779179" cy="46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Comentario de admin</a:t>
            </a:r>
          </a:p>
        </p:txBody>
      </p:sp>
    </p:spTree>
    <p:extLst>
      <p:ext uri="{BB962C8B-B14F-4D97-AF65-F5344CB8AC3E}">
        <p14:creationId xmlns:p14="http://schemas.microsoft.com/office/powerpoint/2010/main" val="14574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952</Words>
  <Application>Microsoft Office PowerPoint</Application>
  <PresentationFormat>Panorámica</PresentationFormat>
  <Paragraphs>332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yoseph esneider aguilar martin</dc:creator>
  <cp:lastModifiedBy>yoseph esneider aguilar martin</cp:lastModifiedBy>
  <cp:revision>6</cp:revision>
  <dcterms:created xsi:type="dcterms:W3CDTF">2024-05-10T06:49:35Z</dcterms:created>
  <dcterms:modified xsi:type="dcterms:W3CDTF">2024-05-11T20:11:03Z</dcterms:modified>
</cp:coreProperties>
</file>