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Roboto"/>
      <p:regular r:id="rId31"/>
      <p:bold r:id="rId32"/>
      <p:italic r:id="rId33"/>
      <p:boldItalic r:id="rId34"/>
    </p:embeddedFon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do4GCGoi/BP7W1FMIqVM6x6IQ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zure.microsoft.com/solutions/serverless/" TargetMode="External"/><Relationship Id="rId3" Type="http://schemas.openxmlformats.org/officeDocument/2006/relationships/hyperlink" Target="https://azure.microsoft.com/solutions/serverles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aspberrypi.org/" TargetMode="External"/><Relationship Id="rId3" Type="http://schemas.openxmlformats.org/officeDocument/2006/relationships/hyperlink" Target="https://en.wikipedia.org/wiki/System_on_a_chi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Adjust the cover for either AZ-900T00 or AZ-900T01.</a:t>
            </a:r>
            <a:endParaRPr/>
          </a:p>
          <a:p>
            <a:pPr indent="0" lvl="0" marL="0" marR="0" rtl="0" algn="l">
              <a:lnSpc>
                <a:spcPct val="100000"/>
              </a:lnSpc>
              <a:spcBef>
                <a:spcPts val="0"/>
              </a:spcBef>
              <a:spcAft>
                <a:spcPts val="0"/>
              </a:spcAft>
              <a:buClr>
                <a:schemeClr val="dk1"/>
              </a:buClr>
              <a:buSzPts val="1200"/>
              <a:buFont typeface="Calibri"/>
              <a:buNone/>
            </a:pPr>
            <a:br>
              <a:rPr lang="en-US"/>
            </a:br>
            <a:r>
              <a:rPr lang="en-US"/>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https://docs.microsoft.com/en-us/learn/paths/az-900-describe-core-solutions-management-tools-azure/ </a:t>
            </a:r>
            <a:endParaRPr/>
          </a:p>
        </p:txBody>
      </p:sp>
      <p:sp>
        <p:nvSpPr>
          <p:cNvPr id="549" name="Google Shape;549;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51" name="Google Shape;551;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552" name="Google Shape;5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a:latin typeface="Quattrocento Sans"/>
                <a:ea typeface="Quattrocento Sans"/>
                <a:cs typeface="Quattrocento Sans"/>
                <a:sym typeface="Quattrocento Sans"/>
              </a:rPr>
              <a:t>Note: This topic is also introduced in Module 1, slide 23 (as it works well there), but is listed in the objective domain here.</a:t>
            </a:r>
            <a:endParaRPr/>
          </a:p>
          <a:p>
            <a:pPr indent="0" lvl="0" marL="0" rtl="0" algn="l">
              <a:spcBef>
                <a:spcPts val="0"/>
              </a:spcBef>
              <a:spcAft>
                <a:spcPts val="0"/>
              </a:spcAft>
              <a:buClr>
                <a:schemeClr val="dk1"/>
              </a:buClr>
              <a:buSzPts val="2000"/>
              <a:buFont typeface="Arial"/>
              <a:buNone/>
            </a:pPr>
            <a:r>
              <a:t/>
            </a:r>
            <a:endParaRPr b="0" i="0" sz="2000" u="sng" strike="noStrike">
              <a:solidFill>
                <a:schemeClr val="hlink"/>
              </a:solidFill>
              <a:latin typeface="Quattrocento Sans"/>
              <a:ea typeface="Quattrocento Sans"/>
              <a:cs typeface="Quattrocento Sans"/>
              <a:sym typeface="Quattrocento Sans"/>
              <a:hlinkClick r:id="rId2"/>
            </a:endParaRPr>
          </a:p>
          <a:p>
            <a:pPr indent="0" lvl="0" marL="0" rtl="0" algn="l">
              <a:spcBef>
                <a:spcPts val="0"/>
              </a:spcBef>
              <a:spcAft>
                <a:spcPts val="0"/>
              </a:spcAft>
              <a:buClr>
                <a:schemeClr val="dk1"/>
              </a:buClr>
              <a:buSzPts val="2000"/>
              <a:buFont typeface="Arial"/>
              <a:buNone/>
            </a:pPr>
            <a:r>
              <a:rPr b="0" i="0" lang="en-US" sz="2000" u="sng" strike="noStrike">
                <a:solidFill>
                  <a:schemeClr val="hlink"/>
                </a:solidFill>
                <a:latin typeface="Quattrocento Sans"/>
                <a:ea typeface="Quattrocento Sans"/>
                <a:cs typeface="Quattrocento Sans"/>
                <a:sym typeface="Quattrocento Sans"/>
                <a:hlinkClick r:id="rId3"/>
              </a:rPr>
              <a:t>Serverless</a:t>
            </a:r>
            <a:r>
              <a:rPr b="0" i="0" lang="en-US" sz="2000">
                <a:solidFill>
                  <a:srgbClr val="171717"/>
                </a:solidFill>
                <a:latin typeface="Quattrocento Sans"/>
                <a:ea typeface="Quattrocento Sans"/>
                <a:cs typeface="Quattrocento Sans"/>
                <a:sym typeface="Quattrocento Sans"/>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endParaRPr/>
          </a:p>
          <a:p>
            <a:pPr indent="0" lvl="0" marL="0" rtl="0" algn="l">
              <a:spcBef>
                <a:spcPts val="0"/>
              </a:spcBef>
              <a:spcAft>
                <a:spcPts val="0"/>
              </a:spcAft>
              <a:buClr>
                <a:schemeClr val="dk1"/>
              </a:buClr>
              <a:buSzPts val="1400"/>
              <a:buFont typeface="Arial"/>
              <a:buNone/>
            </a:pPr>
            <a:r>
              <a:t/>
            </a:r>
            <a:endParaRPr b="1" sz="1400"/>
          </a:p>
          <a:p>
            <a:pPr indent="-457200" lvl="0" marL="457200" rtl="0" algn="l">
              <a:spcBef>
                <a:spcPts val="0"/>
              </a:spcBef>
              <a:spcAft>
                <a:spcPts val="0"/>
              </a:spcAft>
              <a:buClr>
                <a:schemeClr val="dk1"/>
              </a:buClr>
              <a:buSzPts val="1400"/>
              <a:buFont typeface="Arial"/>
              <a:buChar char="•"/>
            </a:pPr>
            <a:r>
              <a:rPr b="1" lang="en-US" sz="1400"/>
              <a:t>Azure Functions </a:t>
            </a:r>
            <a:r>
              <a:rPr lang="en-US" sz="1400"/>
              <a:t>is</a:t>
            </a:r>
            <a:r>
              <a:rPr b="1" lang="en-US" sz="1400"/>
              <a:t> </a:t>
            </a:r>
            <a:r>
              <a:rPr lang="en-US" sz="1400"/>
              <a:t>code running your service and not the underlying platform or infrastructure. Creates infrastructure based on an event.</a:t>
            </a:r>
            <a:endParaRPr/>
          </a:p>
          <a:p>
            <a:pPr indent="-457200" lvl="0" marL="457200" rtl="0" algn="l">
              <a:spcBef>
                <a:spcPts val="0"/>
              </a:spcBef>
              <a:spcAft>
                <a:spcPts val="0"/>
              </a:spcAft>
              <a:buClr>
                <a:schemeClr val="dk1"/>
              </a:buClr>
              <a:buSzPts val="1400"/>
              <a:buFont typeface="Arial"/>
              <a:buChar char="•"/>
            </a:pPr>
            <a:r>
              <a:rPr b="1" lang="en-US" sz="1400"/>
              <a:t>Azure Logic Apps </a:t>
            </a:r>
            <a:r>
              <a:rPr lang="en-US" sz="1400"/>
              <a:t>is a cloud service that helps you automate and orchestrate tasks, business processes, and workflows when you need to integrate apps, data, systems, and services.</a:t>
            </a:r>
            <a:endParaRPr/>
          </a:p>
          <a:p>
            <a:pPr indent="-457200" lvl="0" marL="457200" rtl="0" algn="l">
              <a:spcBef>
                <a:spcPts val="0"/>
              </a:spcBef>
              <a:spcAft>
                <a:spcPts val="0"/>
              </a:spcAft>
              <a:buClr>
                <a:schemeClr val="dk1"/>
              </a:buClr>
              <a:buSzPts val="1400"/>
              <a:buFont typeface="Arial"/>
              <a:buChar char="•"/>
            </a:pPr>
            <a:r>
              <a:rPr b="1" lang="en-US" sz="1400"/>
              <a:t>Azure Event Grid</a:t>
            </a:r>
            <a:r>
              <a:rPr lang="en-US" sz="1400"/>
              <a:t> is a fully-managed, intelligent event routing service that uses a publish-subscribe model for uniform event consumption.</a:t>
            </a:r>
            <a:endParaRPr sz="1400"/>
          </a:p>
          <a:p>
            <a:pPr indent="0" lvl="0" marL="0" rtl="0" algn="l">
              <a:spcBef>
                <a:spcPts val="0"/>
              </a:spcBef>
              <a:spcAft>
                <a:spcPts val="0"/>
              </a:spcAft>
              <a:buNone/>
            </a:pPr>
            <a:r>
              <a:t/>
            </a:r>
            <a:endParaRPr b="1"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Functions - </a:t>
            </a:r>
            <a:r>
              <a:rPr b="0" i="0" lang="en-US" sz="900" u="none" strike="noStrike">
                <a:solidFill>
                  <a:schemeClr val="dk1"/>
                </a:solidFill>
                <a:latin typeface="Quattrocento Sans"/>
                <a:ea typeface="Quattrocento Sans"/>
                <a:cs typeface="Quattrocento Sans"/>
                <a:sym typeface="Quattrocento Sans"/>
              </a:rPr>
              <a:t>https://docs.microsoft.com/en-us/azure/azure-functions/ </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Logic Apps - </a:t>
            </a:r>
            <a:r>
              <a:rPr lang="en-US" sz="900" u="sng"/>
              <a:t>https://docs.microsoft.com/en-us/azure/logic-apps/ </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Event Grid - </a:t>
            </a:r>
            <a:r>
              <a:rPr lang="en-US" sz="900" u="sng"/>
              <a:t>https://docs.microsoft.com/en-us/azure/event-grid/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900"/>
              <a:buFont typeface="Arial"/>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900">
                <a:solidFill>
                  <a:schemeClr val="dk1"/>
                </a:solidFill>
                <a:latin typeface="Quattrocento Sans"/>
                <a:ea typeface="Quattrocento Sans"/>
                <a:cs typeface="Quattrocento Sans"/>
                <a:sym typeface="Quattrocento Sans"/>
              </a:rPr>
              <a:t>Note</a:t>
            </a:r>
            <a:r>
              <a:rPr lang="en-US" sz="900">
                <a:solidFill>
                  <a:schemeClr val="dk1"/>
                </a:solidFill>
                <a:latin typeface="Quattrocento Sans"/>
                <a:ea typeface="Quattrocento Sans"/>
                <a:cs typeface="Quattrocento Sans"/>
                <a:sym typeface="Quattrocento Sans"/>
              </a:rPr>
              <a:t>: For more details about serverless services available with Azure, see </a:t>
            </a:r>
            <a:r>
              <a:rPr lang="en-US" sz="900" u="sng"/>
              <a:t>https://azure.microsoft.com/en-us/solutions/serverless/ </a:t>
            </a:r>
            <a:endParaRPr/>
          </a:p>
          <a:p>
            <a:pPr indent="0" lvl="0" marL="0" rtl="0" algn="l">
              <a:spcBef>
                <a:spcPts val="0"/>
              </a:spcBef>
              <a:spcAft>
                <a:spcPts val="0"/>
              </a:spcAft>
              <a:buNone/>
            </a:pPr>
            <a:r>
              <a:t/>
            </a:r>
            <a:endParaRPr b="0" i="0" sz="900" u="sng"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900"/>
              <a:buFont typeface="Quattrocento Sans"/>
              <a:buNone/>
            </a:pPr>
            <a:r>
              <a:rPr b="1" lang="en-US" sz="9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800"/>
              <a:buFont typeface="Quattrocento Sans"/>
              <a:buNone/>
            </a:pPr>
            <a:r>
              <a:rPr b="0" i="0" lang="en-US" sz="800" u="none" strike="noStrike">
                <a:solidFill>
                  <a:schemeClr val="dk1"/>
                </a:solidFill>
                <a:latin typeface="Quattrocento Sans"/>
                <a:ea typeface="Quattrocento Sans"/>
                <a:cs typeface="Quattrocento Sans"/>
                <a:sym typeface="Quattrocento Sans"/>
              </a:rPr>
              <a:t>Multiple Learn units cover the content in this slide</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https://docs.microsoft.com/en-us/learn/modules/serverless-fundamentals/1-introduction</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https://docs.microsoft.com/en-us/learn/modules/serverless-fundamentals/2-identify-product-options</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https://docs.microsoft.com/en-us/learn/modules/serverless-fundamentals/3-analyze-decision-criteria</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https://docs.microsoft.com/en-us/learn/modules/serverless-fundamentals/4-use-azure-functions</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https://docs.microsoft.com/en-us/learn/modules/serverless-fundamentals/5-use-azure-logic-apps</a:t>
            </a:r>
            <a:endParaRPr/>
          </a:p>
          <a:p>
            <a:pPr indent="0" lvl="0" marL="0" marR="0" rtl="0" algn="l">
              <a:lnSpc>
                <a:spcPct val="90000"/>
              </a:lnSpc>
              <a:spcBef>
                <a:spcPts val="333"/>
              </a:spcBef>
              <a:spcAft>
                <a:spcPts val="0"/>
              </a:spcAft>
              <a:buClr>
                <a:schemeClr val="dk1"/>
              </a:buClr>
              <a:buSzPts val="900"/>
              <a:buFont typeface="Calibri"/>
              <a:buNone/>
            </a:pPr>
            <a:r>
              <a:t/>
            </a:r>
            <a:endParaRPr b="0" sz="900">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p:txBody>
      </p:sp>
      <p:sp>
        <p:nvSpPr>
          <p:cNvPr id="658" name="Google Shape;658;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60" name="Google Shape;660;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661" name="Google Shape;66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run-time stack</a:t>
            </a:r>
            <a:r>
              <a:rPr lang="en-US"/>
              <a:t> is a data structure that is used by Python to execute programs. Python needs this </a:t>
            </a:r>
            <a:r>
              <a:rPr b="1" lang="en-US"/>
              <a:t>run-time stack</a:t>
            </a:r>
            <a:r>
              <a:rPr lang="en-US"/>
              <a:t> to maintain information about the state of your program as it executes. </a:t>
            </a:r>
            <a:endParaRPr/>
          </a:p>
        </p:txBody>
      </p:sp>
      <p:sp>
        <p:nvSpPr>
          <p:cNvPr id="676" name="Google Shape;6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1" lang="en-US" sz="800"/>
              <a:t>Azure DevOps services </a:t>
            </a:r>
            <a:r>
              <a:rPr lang="en-US" sz="800"/>
              <a:t>provides development collaboration tools including pipelines, Git repositories, Kanban boards, and extensive automated and cloud-based load testing.</a:t>
            </a:r>
            <a:endParaRPr/>
          </a:p>
          <a:p>
            <a:pPr indent="0" lvl="0" marL="0" marR="0" rtl="0" algn="l">
              <a:lnSpc>
                <a:spcPct val="100000"/>
              </a:lnSpc>
              <a:spcBef>
                <a:spcPts val="0"/>
              </a:spcBef>
              <a:spcAft>
                <a:spcPts val="0"/>
              </a:spcAft>
              <a:buClr>
                <a:schemeClr val="dk1"/>
              </a:buClr>
              <a:buSzPts val="800"/>
              <a:buFont typeface="Calibri"/>
              <a:buNone/>
            </a:pPr>
            <a:r>
              <a:rPr b="1" lang="en-US" sz="800"/>
              <a:t>Azure DevTest Labs </a:t>
            </a:r>
            <a:r>
              <a:rPr lang="en-US" sz="800"/>
              <a:t>allows you to quickly create environments in Azure while minimizing waste and controlling cost.</a:t>
            </a:r>
            <a:endParaRPr/>
          </a:p>
          <a:p>
            <a:pPr indent="0" lvl="0" marL="0" marR="0" rtl="0" algn="l">
              <a:lnSpc>
                <a:spcPct val="100000"/>
              </a:lnSpc>
              <a:spcBef>
                <a:spcPts val="0"/>
              </a:spcBef>
              <a:spcAft>
                <a:spcPts val="0"/>
              </a:spcAft>
              <a:buClr>
                <a:schemeClr val="dk1"/>
              </a:buClr>
              <a:buSzPts val="900"/>
              <a:buFont typeface="Calibri"/>
              <a:buNone/>
            </a:pPr>
            <a:br>
              <a:rPr lang="en-US" sz="900"/>
            </a:br>
            <a:r>
              <a:rPr b="1" i="0" lang="en-US" sz="900">
                <a:solidFill>
                  <a:srgbClr val="666666"/>
                </a:solidFill>
                <a:latin typeface="Roboto"/>
                <a:ea typeface="Roboto"/>
                <a:cs typeface="Roboto"/>
                <a:sym typeface="Roboto"/>
              </a:rPr>
              <a:t>GitHub </a:t>
            </a:r>
            <a:r>
              <a:rPr b="0" i="0" lang="en-US" sz="900">
                <a:solidFill>
                  <a:srgbClr val="666666"/>
                </a:solidFill>
                <a:latin typeface="Roboto"/>
                <a:ea typeface="Roboto"/>
                <a:cs typeface="Roboto"/>
                <a:sym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endParaRPr/>
          </a:p>
          <a:p>
            <a:pPr indent="0" lvl="0" marL="0" marR="0" rtl="0" algn="l">
              <a:lnSpc>
                <a:spcPct val="100000"/>
              </a:lnSpc>
              <a:spcBef>
                <a:spcPts val="0"/>
              </a:spcBef>
              <a:spcAft>
                <a:spcPts val="0"/>
              </a:spcAft>
              <a:buClr>
                <a:srgbClr val="6A737D"/>
              </a:buClr>
              <a:buSzPts val="900"/>
              <a:buFont typeface="Arial"/>
              <a:buNone/>
            </a:pPr>
            <a:r>
              <a:rPr b="1" i="0" lang="en-US" sz="900">
                <a:solidFill>
                  <a:srgbClr val="6A737D"/>
                </a:solidFill>
                <a:latin typeface="Arial"/>
                <a:ea typeface="Arial"/>
                <a:cs typeface="Arial"/>
                <a:sym typeface="Arial"/>
              </a:rPr>
              <a:t>GitHub Actions</a:t>
            </a:r>
            <a:r>
              <a:rPr b="0" i="0" lang="en-US" sz="900">
                <a:solidFill>
                  <a:srgbClr val="6A737D"/>
                </a:solidFill>
                <a:latin typeface="Arial"/>
                <a:ea typeface="Arial"/>
                <a:cs typeface="Arial"/>
                <a:sym typeface="Arial"/>
              </a:rPr>
              <a:t> makes it easy to automate all your software workflows, now with world-class CI/CD. Build, test, and deploy your code right from GitHub. Make code reviews, branch management, and issue triaging work the way you want.</a:t>
            </a:r>
            <a:endParaRPr sz="800"/>
          </a:p>
          <a:p>
            <a:pPr indent="0" lvl="0" marL="0" marR="0" rtl="0" algn="l">
              <a:lnSpc>
                <a:spcPct val="100000"/>
              </a:lnSpc>
              <a:spcBef>
                <a:spcPts val="0"/>
              </a:spcBef>
              <a:spcAft>
                <a:spcPts val="0"/>
              </a:spcAft>
              <a:buClr>
                <a:schemeClr val="dk1"/>
              </a:buClr>
              <a:buSzPts val="800"/>
              <a:buFont typeface="Calibri"/>
              <a:buNone/>
            </a:pPr>
            <a:r>
              <a:t/>
            </a:r>
            <a:endParaRPr sz="800"/>
          </a:p>
          <a:p>
            <a:pPr indent="0" lvl="0" marL="0" rtl="0" algn="l">
              <a:spcBef>
                <a:spcPts val="0"/>
              </a:spcBef>
              <a:spcAft>
                <a:spcPts val="0"/>
              </a:spcAft>
              <a:buNone/>
            </a:pPr>
            <a:r>
              <a:t/>
            </a:r>
            <a:endParaRPr b="1"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800" u="none" strike="noStrike">
                <a:solidFill>
                  <a:schemeClr val="dk1"/>
                </a:solidFill>
                <a:latin typeface="Quattrocento Sans"/>
                <a:ea typeface="Quattrocento Sans"/>
                <a:cs typeface="Quattrocento Sans"/>
                <a:sym typeface="Quattrocento Sans"/>
              </a:rPr>
              <a:t>Azure DevOps Services - </a:t>
            </a:r>
            <a:r>
              <a:rPr lang="en-US" sz="900" u="sng"/>
              <a:t>https://docs.microsoft.com/en-us/azure/devops/ </a:t>
            </a:r>
            <a:endParaRPr/>
          </a:p>
          <a:p>
            <a:pPr indent="0" lvl="0" marL="0" rtl="0" algn="l">
              <a:spcBef>
                <a:spcPts val="0"/>
              </a:spcBef>
              <a:spcAft>
                <a:spcPts val="0"/>
              </a:spcAft>
              <a:buNone/>
            </a:pPr>
            <a:r>
              <a:t/>
            </a:r>
            <a:endParaRPr b="0"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800" u="none" strike="noStrike">
                <a:solidFill>
                  <a:schemeClr val="dk1"/>
                </a:solidFill>
                <a:latin typeface="Quattrocento Sans"/>
                <a:ea typeface="Quattrocento Sans"/>
                <a:cs typeface="Quattrocento Sans"/>
                <a:sym typeface="Quattrocento Sans"/>
              </a:rPr>
              <a:t>Azure DevTest Labs - </a:t>
            </a:r>
            <a:r>
              <a:rPr lang="en-US" sz="900" u="sng"/>
              <a:t>https://azure.microsoft.com/en-us/services/devtest-lab/ </a:t>
            </a:r>
            <a:endParaRPr b="0"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800">
                <a:solidFill>
                  <a:schemeClr val="dk1"/>
                </a:solidFill>
                <a:latin typeface="Quattrocento Sans"/>
                <a:ea typeface="Quattrocento Sans"/>
                <a:cs typeface="Quattrocento Sans"/>
                <a:sym typeface="Quattrocento Sans"/>
              </a:rPr>
              <a:t>Note</a:t>
            </a:r>
            <a:r>
              <a:rPr lang="en-US" sz="800">
                <a:solidFill>
                  <a:schemeClr val="dk1"/>
                </a:solidFill>
                <a:latin typeface="Quattrocento Sans"/>
                <a:ea typeface="Quattrocento Sans"/>
                <a:cs typeface="Quattrocento Sans"/>
                <a:sym typeface="Quattrocento Sans"/>
              </a:rPr>
              <a:t>: For more general details on DevOps services available with Azure, see </a:t>
            </a:r>
            <a:r>
              <a:rPr lang="en-US" sz="900" u="sng"/>
              <a:t>https://docs.microsoft.com/en-us/azure/#pivot=products&amp;panel=devops </a:t>
            </a:r>
            <a:endParaRPr/>
          </a:p>
          <a:p>
            <a:pPr indent="0" lvl="0" marL="0" rtl="0" algn="l">
              <a:spcBef>
                <a:spcPts val="0"/>
              </a:spcBef>
              <a:spcAft>
                <a:spcPts val="0"/>
              </a:spcAft>
              <a:buNone/>
            </a:pPr>
            <a:r>
              <a:t/>
            </a:r>
            <a:endParaRPr b="0" i="0" sz="900" u="sng"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900"/>
              <a:buFont typeface="Quattrocento Sans"/>
              <a:buNone/>
            </a:pPr>
            <a:r>
              <a:rPr b="1" lang="en-US" sz="9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800"/>
              <a:buFont typeface="Quattrocento Sans"/>
              <a:buNone/>
            </a:pPr>
            <a:r>
              <a:rPr b="0" i="0" lang="en-US" sz="800" u="none" strike="noStrike">
                <a:solidFill>
                  <a:schemeClr val="dk1"/>
                </a:solidFill>
                <a:latin typeface="Quattrocento Sans"/>
                <a:ea typeface="Quattrocento Sans"/>
                <a:cs typeface="Quattrocento Sans"/>
                <a:sym typeface="Quattrocento Sans"/>
              </a:rPr>
              <a:t>Multiple Learn units cover the content in this slide</a:t>
            </a:r>
            <a:endParaRPr/>
          </a:p>
          <a:p>
            <a:pPr indent="0" lvl="0" marL="0" marR="0" rtl="0" algn="l">
              <a:lnSpc>
                <a:spcPct val="90000"/>
              </a:lnSpc>
              <a:spcBef>
                <a:spcPts val="333"/>
              </a:spcBef>
              <a:spcAft>
                <a:spcPts val="0"/>
              </a:spcAft>
              <a:buClr>
                <a:schemeClr val="dk1"/>
              </a:buClr>
              <a:buSzPts val="800"/>
              <a:buFont typeface="Quattrocento Sans"/>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https://docs.microsoft.com/en-us/learn/modules/azure-devops-devtest-labs/1-introduction</a:t>
            </a:r>
            <a:endParaRPr/>
          </a:p>
          <a:p>
            <a:pPr indent="0" lvl="0" marL="0" marR="0" rtl="0" algn="l">
              <a:lnSpc>
                <a:spcPct val="90000"/>
              </a:lnSpc>
              <a:spcBef>
                <a:spcPts val="333"/>
              </a:spcBef>
              <a:spcAft>
                <a:spcPts val="0"/>
              </a:spcAft>
              <a:buClr>
                <a:schemeClr val="dk1"/>
              </a:buClr>
              <a:buSzPts val="800"/>
              <a:buFont typeface="Quattrocento Sans"/>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https://docs.microsoft.com/en-us/learn/modules/azure-devops-devtest-labs/2-identify-product-options</a:t>
            </a:r>
            <a:endParaRPr/>
          </a:p>
          <a:p>
            <a:pPr indent="0" lvl="0" marL="0" rtl="0" algn="l">
              <a:spcBef>
                <a:spcPts val="333"/>
              </a:spcBef>
              <a:spcAft>
                <a:spcPts val="0"/>
              </a:spcAft>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https://docs.microsoft.com/en-us/learn/modules/azure-devops-devtest-labs/3-analyze-decision-criteria</a:t>
            </a:r>
            <a:endParaRPr/>
          </a:p>
          <a:p>
            <a:pPr indent="0" lvl="0" marL="0" rtl="0" algn="l">
              <a:spcBef>
                <a:spcPts val="0"/>
              </a:spcBef>
              <a:spcAft>
                <a:spcPts val="0"/>
              </a:spcAft>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https://docs.microsoft.com/en-us/learn/modules/azure-devops-devtest-labs/4-use-azure-devops</a:t>
            </a:r>
            <a:endParaRPr/>
          </a:p>
          <a:p>
            <a:pPr indent="0" lvl="0" marL="0" rtl="0" algn="l">
              <a:spcBef>
                <a:spcPts val="0"/>
              </a:spcBef>
              <a:spcAft>
                <a:spcPts val="0"/>
              </a:spcAft>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https://docs.microsoft.com/en-us/learn/modules/azure-devops-devtest-labs/5-use-github</a:t>
            </a:r>
            <a:endParaRPr/>
          </a:p>
          <a:p>
            <a:pPr indent="0" lvl="0" marL="0" rtl="0" algn="l">
              <a:spcBef>
                <a:spcPts val="0"/>
              </a:spcBef>
              <a:spcAft>
                <a:spcPts val="0"/>
              </a:spcAft>
              <a:buNone/>
            </a:pPr>
            <a:r>
              <a:rPr b="0" i="0" lang="en-US" sz="800" u="none" strike="noStrike">
                <a:solidFill>
                  <a:schemeClr val="dk1"/>
                </a:solidFill>
                <a:latin typeface="Quattrocento Sans"/>
                <a:ea typeface="Quattrocento Sans"/>
                <a:cs typeface="Quattrocento Sans"/>
                <a:sym typeface="Quattrocento Sans"/>
              </a:rPr>
              <a:t>https://docs.microsoft.com/en-us/learn/modules/azure-devops-devtest-labs/6-use-azure-devtest-labs</a:t>
            </a:r>
            <a:endParaRPr/>
          </a:p>
          <a:p>
            <a:pPr indent="0" lvl="0" marL="0" rtl="0" algn="l">
              <a:spcBef>
                <a:spcPts val="0"/>
              </a:spcBef>
              <a:spcAft>
                <a:spcPts val="0"/>
              </a:spcAft>
              <a:buNone/>
            </a:pPr>
            <a:r>
              <a:t/>
            </a:r>
            <a:endParaRPr b="0"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p>
        </p:txBody>
      </p:sp>
      <p:sp>
        <p:nvSpPr>
          <p:cNvPr id="684" name="Google Shape;684;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86" name="Google Shape;686;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687" name="Google Shape;68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Multiple Learn units cover the content in slide 13-15</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https://docs.microsoft.com/en-us/learn/modules/management-fundamentals/1-introduction</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https://docs.microsoft.com/en-us/learn/modules/management-fundamentals/2-identify-product-options</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https://docs.microsoft.com/en-us/learn/modules/management-fundamentals/3-analyze-decision-criteria</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https://docs.microsoft.com/en-us/learn/modules/management-fundamentals/4-use-azure-portal</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https://docs.microsoft.com/en-us/learn/modules/management-fundamentals/5-use-azure-powershell</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https://docs.microsoft.com/en-us/learn/modules/management-fundamentals/6-use-azure-cli</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https://docs.microsoft.com/en-us/learn/modules/management-fundamentals/7-use-azure-mobile-app</a:t>
            </a:r>
            <a:endParaRPr/>
          </a:p>
          <a:p>
            <a:pPr indent="0" lvl="0" marL="0" marR="0" rtl="0" algn="l">
              <a:lnSpc>
                <a:spcPct val="90000"/>
              </a:lnSpc>
              <a:spcBef>
                <a:spcPts val="333"/>
              </a:spcBef>
              <a:spcAft>
                <a:spcPts val="0"/>
              </a:spcAft>
              <a:buClr>
                <a:schemeClr val="dk1"/>
              </a:buClr>
              <a:buSzPts val="1200"/>
              <a:buFont typeface="Calibri"/>
              <a:buNone/>
            </a:pPr>
            <a:r>
              <a:t/>
            </a:r>
            <a:endParaRPr b="0" i="0" sz="12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a:p>
        </p:txBody>
      </p:sp>
      <p:sp>
        <p:nvSpPr>
          <p:cNvPr id="706" name="Google Shape;7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Multiple Learn units cover the content in slide 13-15</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https://docs.microsoft.com/en-us/learn/modules/management-fundamentals/1-introduction</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https://docs.microsoft.com/en-us/learn/modules/management-fundamentals/2-identify-product-options</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https://docs.microsoft.com/en-us/learn/modules/management-fundamentals/3-analyze-decision-criteria</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https://docs.microsoft.com/en-us/learn/modules/management-fundamentals/4-use-azure-portal</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https://docs.microsoft.com/en-us/learn/modules/management-fundamentals/5-use-azure-powershell</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https://docs.microsoft.com/en-us/learn/modules/management-fundamentals/6-use-azure-cli</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https://docs.microsoft.com/en-us/learn/modules/management-fundamentals/7-use-azure-mobile-app</a:t>
            </a:r>
            <a:endParaRPr/>
          </a:p>
          <a:p>
            <a:pPr indent="0" lvl="0" marL="0" marR="0" rtl="0" algn="l">
              <a:lnSpc>
                <a:spcPct val="90000"/>
              </a:lnSpc>
              <a:spcBef>
                <a:spcPts val="333"/>
              </a:spcBef>
              <a:spcAft>
                <a:spcPts val="0"/>
              </a:spcAft>
              <a:buClr>
                <a:schemeClr val="dk1"/>
              </a:buClr>
              <a:buSzPts val="1200"/>
              <a:buFont typeface="Calibri"/>
              <a:buNone/>
            </a:pPr>
            <a:r>
              <a:t/>
            </a:r>
            <a:endParaRPr b="0" i="0" sz="12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a:p>
          <a:p>
            <a:pPr indent="0" lvl="0" marL="0" rtl="0" algn="l">
              <a:spcBef>
                <a:spcPts val="0"/>
              </a:spcBef>
              <a:spcAft>
                <a:spcPts val="0"/>
              </a:spcAft>
              <a:buNone/>
            </a:pPr>
            <a:r>
              <a:t/>
            </a:r>
            <a:endParaRPr/>
          </a:p>
        </p:txBody>
      </p:sp>
      <p:sp>
        <p:nvSpPr>
          <p:cNvPr id="713" name="Google Shape;71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000"/>
              <a:buFont typeface="Quattrocento Sans"/>
              <a:buNone/>
            </a:pPr>
            <a:r>
              <a:rPr b="1" lang="en-US" sz="10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Multiple Learn units cover the content in slide 13-15</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https://docs.microsoft.com/en-us/learn/modules/management-fundamentals/1-introduction</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https://docs.microsoft.com/en-us/learn/modules/management-fundamentals/2-identify-product-options</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https://docs.microsoft.com/en-us/learn/modules/management-fundamentals/3-analyze-decision-criteria</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https://docs.microsoft.com/en-us/learn/modules/management-fundamentals/4-use-azure-portal</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https://docs.microsoft.com/en-us/learn/modules/management-fundamentals/5-use-azure-powershell</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https://docs.microsoft.com/en-us/learn/modules/management-fundamentals/6-use-azure-cli</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https://docs.microsoft.com/en-us/learn/modules/management-fundamentals/7-use-azure-mobile-app</a:t>
            </a:r>
            <a:endParaRPr/>
          </a:p>
          <a:p>
            <a:pPr indent="0" lvl="0" marL="0" marR="0" rtl="0" algn="l">
              <a:lnSpc>
                <a:spcPct val="90000"/>
              </a:lnSpc>
              <a:spcBef>
                <a:spcPts val="333"/>
              </a:spcBef>
              <a:spcAft>
                <a:spcPts val="0"/>
              </a:spcAft>
              <a:buClr>
                <a:schemeClr val="dk1"/>
              </a:buClr>
              <a:buSzPts val="900"/>
              <a:buFont typeface="Calibri"/>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900"/>
          </a:p>
          <a:p>
            <a:pPr indent="0" lvl="0" marL="0" rtl="0" algn="l">
              <a:spcBef>
                <a:spcPts val="0"/>
              </a:spcBef>
              <a:spcAft>
                <a:spcPts val="0"/>
              </a:spcAft>
              <a:buNone/>
            </a:pPr>
            <a:r>
              <a:t/>
            </a:r>
            <a:endParaRPr sz="900" u="sng">
              <a:solidFill>
                <a:schemeClr val="dk1"/>
              </a:solidFill>
              <a:latin typeface="Quattrocento Sans"/>
              <a:ea typeface="Quattrocento Sans"/>
              <a:cs typeface="Quattrocento Sans"/>
              <a:sym typeface="Quattrocento Sans"/>
            </a:endParaRPr>
          </a:p>
        </p:txBody>
      </p:sp>
      <p:sp>
        <p:nvSpPr>
          <p:cNvPr id="720" name="Google Shape;720;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22" name="Google Shape;722;p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723" name="Google Shape;72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8925" lvl="0" marL="290513" rtl="0" algn="l">
              <a:lnSpc>
                <a:spcPct val="115000"/>
              </a:lnSpc>
              <a:spcBef>
                <a:spcPts val="0"/>
              </a:spcBef>
              <a:spcAft>
                <a:spcPts val="0"/>
              </a:spcAft>
              <a:buClr>
                <a:srgbClr val="1A1A1A"/>
              </a:buClr>
              <a:buSzPts val="1400"/>
              <a:buFont typeface="Arial"/>
              <a:buChar char="•"/>
            </a:pPr>
            <a:r>
              <a:rPr lang="en-US" sz="1400">
                <a:solidFill>
                  <a:srgbClr val="1A1A1A"/>
                </a:solidFill>
                <a:latin typeface="Quattrocento Sans"/>
                <a:ea typeface="Quattrocento Sans"/>
                <a:cs typeface="Quattrocento Sans"/>
                <a:sym typeface="Quattrocento Sans"/>
              </a:rPr>
              <a:t>Get proactive, actionable, and personalized best practice recommendations.</a:t>
            </a:r>
            <a:endParaRPr sz="1400">
              <a:latin typeface="Arial"/>
              <a:ea typeface="Arial"/>
              <a:cs typeface="Arial"/>
              <a:sym typeface="Arial"/>
            </a:endParaRPr>
          </a:p>
          <a:p>
            <a:pPr indent="-288925" lvl="0" marL="290513" rtl="0" algn="l">
              <a:lnSpc>
                <a:spcPct val="115000"/>
              </a:lnSpc>
              <a:spcBef>
                <a:spcPts val="567"/>
              </a:spcBef>
              <a:spcAft>
                <a:spcPts val="0"/>
              </a:spcAft>
              <a:buClr>
                <a:srgbClr val="1A1A1A"/>
              </a:buClr>
              <a:buSzPts val="1400"/>
              <a:buFont typeface="Arial"/>
              <a:buChar char="•"/>
            </a:pPr>
            <a:r>
              <a:rPr lang="en-US" sz="1400">
                <a:solidFill>
                  <a:srgbClr val="1A1A1A"/>
                </a:solidFill>
                <a:latin typeface="Quattrocento Sans"/>
                <a:ea typeface="Quattrocento Sans"/>
                <a:cs typeface="Quattrocento Sans"/>
                <a:sym typeface="Quattrocento Sans"/>
              </a:rPr>
              <a:t>Improve the performance, security, and availability of your resources.</a:t>
            </a:r>
            <a:endParaRPr sz="1400">
              <a:latin typeface="Arial"/>
              <a:ea typeface="Arial"/>
              <a:cs typeface="Arial"/>
              <a:sym typeface="Arial"/>
            </a:endParaRPr>
          </a:p>
          <a:p>
            <a:pPr indent="-288925" lvl="0" marL="290513" rtl="0" algn="l">
              <a:lnSpc>
                <a:spcPct val="115000"/>
              </a:lnSpc>
              <a:spcBef>
                <a:spcPts val="567"/>
              </a:spcBef>
              <a:spcAft>
                <a:spcPts val="0"/>
              </a:spcAft>
              <a:buClr>
                <a:srgbClr val="1A1A1A"/>
              </a:buClr>
              <a:buSzPts val="1400"/>
              <a:buFont typeface="Arial"/>
              <a:buChar char="•"/>
            </a:pPr>
            <a:r>
              <a:rPr lang="en-US" sz="1400">
                <a:solidFill>
                  <a:srgbClr val="1A1A1A"/>
                </a:solidFill>
                <a:latin typeface="Quattrocento Sans"/>
                <a:ea typeface="Quattrocento Sans"/>
                <a:cs typeface="Quattrocento Sans"/>
                <a:sym typeface="Quattrocento Sans"/>
              </a:rPr>
              <a:t>Identify opportunities to reduce your Azure costs.</a:t>
            </a:r>
            <a:endParaRPr sz="1400"/>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sz="900" u="none" strike="noStrike">
                <a:solidFill>
                  <a:schemeClr val="dk1"/>
                </a:solidFill>
                <a:latin typeface="Quattrocento Sans"/>
                <a:ea typeface="Quattrocento Sans"/>
                <a:cs typeface="Quattrocento Sans"/>
                <a:sym typeface="Quattrocento Sans"/>
              </a:rPr>
              <a:t>Azure Advisor - </a:t>
            </a:r>
            <a:r>
              <a:rPr lang="en-US" u="none"/>
              <a:t>https://docs.microsoft.com/en-us/azure/advisor/</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1000"/>
              <a:buFont typeface="Quattrocento Sans"/>
              <a:buNone/>
            </a:pPr>
            <a:r>
              <a:rPr b="1" lang="en-US" sz="10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Multiple Learn units cover the content in slide 19-23</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https://docs.microsoft.com/en-us/learn/modules/monitoring-fundamentals/1-introduction</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https://docs.microsoft.com/en-us/learn/modules/monitoring-fundamentals/2-identify-product-options</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https://docs.microsoft.com/en-us/learn/modules/monitoring-fundamentals/3-analyze-decision-criteria</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https://docs.microsoft.com/en-us/learn/modules/monitoring-fundamentals/4-use-azure-advisor</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https://docs.microsoft.com/en-us/learn/modules/monitoring-fundamentals/5-use-azure-monitor</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https://docs.microsoft.com/en-us/learn/modules/monitoring-fundamentals/6-use-azure-service-health</a:t>
            </a:r>
            <a:endParaRPr/>
          </a:p>
          <a:p>
            <a:pPr indent="0" lvl="0" marL="0" marR="0" rtl="0" algn="l">
              <a:lnSpc>
                <a:spcPct val="90000"/>
              </a:lnSpc>
              <a:spcBef>
                <a:spcPts val="333"/>
              </a:spcBef>
              <a:spcAft>
                <a:spcPts val="0"/>
              </a:spcAft>
              <a:buClr>
                <a:schemeClr val="dk1"/>
              </a:buClr>
              <a:buSzPts val="900"/>
              <a:buFont typeface="Calibri"/>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900"/>
          </a:p>
          <a:p>
            <a:pPr indent="0" lvl="0" marL="0" rtl="0" algn="l">
              <a:spcBef>
                <a:spcPts val="0"/>
              </a:spcBef>
              <a:spcAft>
                <a:spcPts val="0"/>
              </a:spcAft>
              <a:buNone/>
            </a:pPr>
            <a:r>
              <a:t/>
            </a:r>
            <a:endParaRPr sz="9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p:txBody>
      </p:sp>
      <p:sp>
        <p:nvSpPr>
          <p:cNvPr id="785" name="Google Shape;785;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87" name="Google Shape;787;p1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788" name="Google Shape;78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Learn and SkillPipe content order note:</a:t>
            </a:r>
            <a:endParaRPr/>
          </a:p>
          <a:p>
            <a:pPr indent="0" lvl="0" marL="0" rtl="0" algn="l">
              <a:spcBef>
                <a:spcPts val="0"/>
              </a:spcBef>
              <a:spcAft>
                <a:spcPts val="0"/>
              </a:spcAft>
              <a:buNone/>
            </a:pPr>
            <a:r>
              <a:rPr b="0" lang="en-US"/>
              <a:t>Slides 1-5</a:t>
            </a:r>
            <a:endParaRPr/>
          </a:p>
          <a:p>
            <a:pPr indent="0" lvl="0" marL="0" rtl="0" algn="l">
              <a:spcBef>
                <a:spcPts val="0"/>
              </a:spcBef>
              <a:spcAft>
                <a:spcPts val="0"/>
              </a:spcAft>
              <a:buNone/>
            </a:pPr>
            <a:r>
              <a:rPr b="0" lang="en-US"/>
              <a:t>https://docs.microsoft.com/en-us/learn/modules/iot-fundamentals/1-introduction</a:t>
            </a:r>
            <a:endParaRPr/>
          </a:p>
        </p:txBody>
      </p:sp>
      <p:sp>
        <p:nvSpPr>
          <p:cNvPr id="558" name="Google Shape;5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Collect, analyse, and act on telemetry from cloud and on-premises environments, to maximize your applications’ availability and performance.</a:t>
            </a:r>
            <a:endParaRPr/>
          </a:p>
          <a:p>
            <a:pPr indent="-457200" lvl="0" marL="457200" rtl="0" algn="l">
              <a:spcBef>
                <a:spcPts val="0"/>
              </a:spcBef>
              <a:spcAft>
                <a:spcPts val="0"/>
              </a:spcAft>
              <a:buClr>
                <a:schemeClr val="dk1"/>
              </a:buClr>
              <a:buSzPts val="1100"/>
              <a:buFont typeface="Arial"/>
              <a:buChar char="•"/>
            </a:pPr>
            <a:r>
              <a:rPr lang="en-US" sz="1100"/>
              <a:t>Starts collecting data as soon as you create an Azure subscription and add resources. </a:t>
            </a:r>
            <a:endParaRPr/>
          </a:p>
          <a:p>
            <a:pPr indent="-457200" lvl="0" marL="457200" rtl="0" algn="l">
              <a:spcBef>
                <a:spcPts val="0"/>
              </a:spcBef>
              <a:spcAft>
                <a:spcPts val="0"/>
              </a:spcAft>
              <a:buClr>
                <a:schemeClr val="dk1"/>
              </a:buClr>
              <a:buSzPts val="1100"/>
              <a:buFont typeface="Arial"/>
              <a:buChar char="•"/>
            </a:pPr>
            <a:r>
              <a:rPr b="1" lang="en-US" sz="1100"/>
              <a:t>Activity Logs </a:t>
            </a:r>
            <a:r>
              <a:rPr lang="en-US" sz="1100"/>
              <a:t>record all resource creation and modification events.</a:t>
            </a:r>
            <a:endParaRPr/>
          </a:p>
          <a:p>
            <a:pPr indent="-457200" lvl="0" marL="457200" rtl="0" algn="l">
              <a:spcBef>
                <a:spcPts val="0"/>
              </a:spcBef>
              <a:spcAft>
                <a:spcPts val="0"/>
              </a:spcAft>
              <a:buClr>
                <a:schemeClr val="dk1"/>
              </a:buClr>
              <a:buSzPts val="1100"/>
              <a:buFont typeface="Arial"/>
              <a:buChar char="•"/>
            </a:pPr>
            <a:r>
              <a:rPr b="1" lang="en-US" sz="1100"/>
              <a:t>Metrics</a:t>
            </a:r>
            <a:r>
              <a:rPr lang="en-US" sz="1100"/>
              <a:t> measure resource performance and consumption.</a:t>
            </a:r>
            <a:endParaRPr/>
          </a:p>
          <a:p>
            <a:pPr indent="-457200" lvl="0" marL="457200" rtl="0" algn="l">
              <a:spcBef>
                <a:spcPts val="0"/>
              </a:spcBef>
              <a:spcAft>
                <a:spcPts val="0"/>
              </a:spcAft>
              <a:buClr>
                <a:schemeClr val="dk1"/>
              </a:buClr>
              <a:buSzPts val="1100"/>
              <a:buFont typeface="Arial"/>
              <a:buChar char="•"/>
            </a:pPr>
            <a:r>
              <a:rPr lang="en-US" sz="1100"/>
              <a:t>Add an Azure monitor agent to collect operational data for a resource.</a:t>
            </a:r>
            <a:endParaRPr sz="1100"/>
          </a:p>
          <a:p>
            <a:pPr indent="0" lvl="0" marL="0" rtl="0" algn="l">
              <a:spcBef>
                <a:spcPts val="0"/>
              </a:spcBef>
              <a:spcAft>
                <a:spcPts val="0"/>
              </a:spcAft>
              <a:buNone/>
            </a:pPr>
            <a:r>
              <a:t/>
            </a:r>
            <a:endParaRPr b="1"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900">
                <a:solidFill>
                  <a:schemeClr val="dk1"/>
                </a:solidFill>
                <a:latin typeface="Quattrocento Sans"/>
                <a:ea typeface="Quattrocento Sans"/>
                <a:cs typeface="Quattrocento Sans"/>
                <a:sym typeface="Quattrocento Sans"/>
              </a:rPr>
              <a:t>Azure Monitor </a:t>
            </a:r>
            <a:r>
              <a:rPr lang="en-US" sz="900">
                <a:solidFill>
                  <a:schemeClr val="dk1"/>
                </a:solidFill>
                <a:latin typeface="Quattrocento Sans"/>
                <a:ea typeface="Quattrocento Sans"/>
                <a:cs typeface="Quattrocento Sans"/>
                <a:sym typeface="Quattrocento Sans"/>
              </a:rPr>
              <a:t>- </a:t>
            </a:r>
            <a:r>
              <a:rPr b="0" i="0" lang="en-US" sz="900" u="none" strike="noStrike">
                <a:solidFill>
                  <a:schemeClr val="dk1"/>
                </a:solidFill>
                <a:latin typeface="Quattrocento Sans"/>
                <a:ea typeface="Quattrocento Sans"/>
                <a:cs typeface="Quattrocento Sans"/>
                <a:sym typeface="Quattrocento Sans"/>
              </a:rPr>
              <a:t>https://azure.microsoft.com/en-us/services/monitor/</a:t>
            </a:r>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1000"/>
              <a:buFont typeface="Quattrocento Sans"/>
              <a:buNone/>
            </a:pPr>
            <a:r>
              <a:rPr b="1" lang="en-US" sz="10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Multiple Learn units cover the content in slide 19-23</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https://docs.microsoft.com/en-us/learn/modules/monitoring-fundamentals/1-introduction</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https://docs.microsoft.com/en-us/learn/modules/monitoring-fundamentals/2-identify-product-options</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https://docs.microsoft.com/en-us/learn/modules/monitoring-fundamentals/3-analyze-decision-criteria</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https://docs.microsoft.com/en-us/learn/modules/monitoring-fundamentals/4-use-azure-advisor</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https://docs.microsoft.com/en-us/learn/modules/monitoring-fundamentals/5-use-azure-monitor</a:t>
            </a:r>
            <a:endParaRPr/>
          </a:p>
          <a:p>
            <a:pPr indent="0" lvl="0" marL="0" marR="0" rtl="0" algn="l">
              <a:lnSpc>
                <a:spcPct val="90000"/>
              </a:lnSpc>
              <a:spcBef>
                <a:spcPts val="333"/>
              </a:spcBef>
              <a:spcAft>
                <a:spcPts val="0"/>
              </a:spcAft>
              <a:buClr>
                <a:schemeClr val="dk1"/>
              </a:buClr>
              <a:buSzPts val="900"/>
              <a:buFont typeface="Quattrocento Sans"/>
              <a:buNone/>
            </a:pPr>
            <a:r>
              <a:rPr b="0" i="0" lang="en-US" sz="900" u="none" strike="noStrike">
                <a:solidFill>
                  <a:schemeClr val="dk1"/>
                </a:solidFill>
                <a:latin typeface="Quattrocento Sans"/>
                <a:ea typeface="Quattrocento Sans"/>
                <a:cs typeface="Quattrocento Sans"/>
                <a:sym typeface="Quattrocento Sans"/>
              </a:rPr>
              <a:t>https://docs.microsoft.com/en-us/learn/modules/monitoring-fundamentals/6-use-azure-service-health</a:t>
            </a:r>
            <a:endParaRPr/>
          </a:p>
          <a:p>
            <a:pPr indent="0" lvl="0" marL="0" marR="0" rtl="0" algn="l">
              <a:lnSpc>
                <a:spcPct val="90000"/>
              </a:lnSpc>
              <a:spcBef>
                <a:spcPts val="333"/>
              </a:spcBef>
              <a:spcAft>
                <a:spcPts val="0"/>
              </a:spcAft>
              <a:buClr>
                <a:schemeClr val="dk1"/>
              </a:buClr>
              <a:buSzPts val="900"/>
              <a:buFont typeface="Calibri"/>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900"/>
          </a:p>
          <a:p>
            <a:pPr indent="0" lvl="0" marL="0" rtl="0" algn="l">
              <a:spcBef>
                <a:spcPts val="0"/>
              </a:spcBef>
              <a:spcAft>
                <a:spcPts val="0"/>
              </a:spcAft>
              <a:buNone/>
            </a:pPr>
            <a:r>
              <a:t/>
            </a:r>
            <a:endParaRPr sz="9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799" name="Google Shape;799;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801" name="Google Shape;801;p2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802" name="Google Shape;80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https://docs.microsoft.com/azure/service-health/service-health-overview</a:t>
            </a:r>
            <a:endParaRPr/>
          </a:p>
          <a:p>
            <a:pPr indent="0" lvl="0" marL="0" rtl="0" algn="l">
              <a:spcBef>
                <a:spcPts val="0"/>
              </a:spcBef>
              <a:spcAft>
                <a:spcPts val="0"/>
              </a:spcAft>
              <a:buNone/>
            </a:pPr>
            <a:r>
              <a:rPr lang="en-US" sz="1100"/>
              <a:t>Collect, analyse, and act on telemetry from cloud and on-premises environments, to maximize your applications’ availability and performance.</a:t>
            </a:r>
            <a:endParaRPr/>
          </a:p>
          <a:p>
            <a:pPr indent="-457200" lvl="0" marL="457200" rtl="0" algn="l">
              <a:spcBef>
                <a:spcPts val="0"/>
              </a:spcBef>
              <a:spcAft>
                <a:spcPts val="0"/>
              </a:spcAft>
              <a:buClr>
                <a:schemeClr val="dk1"/>
              </a:buClr>
              <a:buSzPts val="1100"/>
              <a:buFont typeface="Arial"/>
              <a:buChar char="•"/>
            </a:pPr>
            <a:r>
              <a:rPr lang="en-US" sz="1100"/>
              <a:t>Starts collecting data as soon as you create an Azure subscription and add resources. </a:t>
            </a:r>
            <a:endParaRPr/>
          </a:p>
          <a:p>
            <a:pPr indent="-457200" lvl="0" marL="457200" rtl="0" algn="l">
              <a:spcBef>
                <a:spcPts val="0"/>
              </a:spcBef>
              <a:spcAft>
                <a:spcPts val="0"/>
              </a:spcAft>
              <a:buClr>
                <a:schemeClr val="dk1"/>
              </a:buClr>
              <a:buSzPts val="1100"/>
              <a:buFont typeface="Arial"/>
              <a:buChar char="•"/>
            </a:pPr>
            <a:r>
              <a:rPr b="1" lang="en-US" sz="1100"/>
              <a:t>Activity Logs </a:t>
            </a:r>
            <a:r>
              <a:rPr lang="en-US" sz="1100"/>
              <a:t>record all resource creation and modification events.</a:t>
            </a:r>
            <a:endParaRPr/>
          </a:p>
          <a:p>
            <a:pPr indent="-457200" lvl="0" marL="457200" rtl="0" algn="l">
              <a:spcBef>
                <a:spcPts val="0"/>
              </a:spcBef>
              <a:spcAft>
                <a:spcPts val="0"/>
              </a:spcAft>
              <a:buClr>
                <a:schemeClr val="dk1"/>
              </a:buClr>
              <a:buSzPts val="1100"/>
              <a:buFont typeface="Arial"/>
              <a:buChar char="•"/>
            </a:pPr>
            <a:r>
              <a:rPr b="1" lang="en-US" sz="1100"/>
              <a:t>Metrics</a:t>
            </a:r>
            <a:r>
              <a:rPr lang="en-US" sz="1100"/>
              <a:t> measure resource performance and consumption.</a:t>
            </a:r>
            <a:endParaRPr/>
          </a:p>
          <a:p>
            <a:pPr indent="-457200" lvl="0" marL="457200" rtl="0" algn="l">
              <a:spcBef>
                <a:spcPts val="0"/>
              </a:spcBef>
              <a:spcAft>
                <a:spcPts val="0"/>
              </a:spcAft>
              <a:buClr>
                <a:schemeClr val="dk1"/>
              </a:buClr>
              <a:buSzPts val="1100"/>
              <a:buFont typeface="Arial"/>
              <a:buChar char="•"/>
            </a:pPr>
            <a:r>
              <a:rPr lang="en-US" sz="1100"/>
              <a:t>Add an Azure monitor agent to collect operational data for a resource.</a:t>
            </a:r>
            <a:endParaRPr sz="1100"/>
          </a:p>
          <a:p>
            <a:pPr indent="0" lvl="0" marL="0" rtl="0" algn="l">
              <a:spcBef>
                <a:spcPts val="0"/>
              </a:spcBef>
              <a:spcAft>
                <a:spcPts val="0"/>
              </a:spcAft>
              <a:buNone/>
            </a:pPr>
            <a:r>
              <a:t/>
            </a:r>
            <a:endParaRPr b="1"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900">
                <a:solidFill>
                  <a:schemeClr val="dk1"/>
                </a:solidFill>
                <a:latin typeface="Quattrocento Sans"/>
                <a:ea typeface="Quattrocento Sans"/>
                <a:cs typeface="Quattrocento Sans"/>
                <a:sym typeface="Quattrocento Sans"/>
              </a:rPr>
              <a:t>Azure Service Health </a:t>
            </a:r>
            <a:r>
              <a:rPr lang="en-US" sz="900">
                <a:solidFill>
                  <a:schemeClr val="dk1"/>
                </a:solidFill>
                <a:latin typeface="Quattrocento Sans"/>
                <a:ea typeface="Quattrocento Sans"/>
                <a:cs typeface="Quattrocento Sans"/>
                <a:sym typeface="Quattrocento Sans"/>
              </a:rPr>
              <a:t>- </a:t>
            </a:r>
            <a:r>
              <a:rPr b="0" i="0" lang="en-US" sz="900" u="none" strike="noStrike">
                <a:solidFill>
                  <a:schemeClr val="dk1"/>
                </a:solidFill>
                <a:latin typeface="Quattrocento Sans"/>
                <a:ea typeface="Quattrocento Sans"/>
                <a:cs typeface="Quattrocento Sans"/>
                <a:sym typeface="Quattrocento Sans"/>
              </a:rPr>
              <a:t>https://azure.microsoft.com/en-us/services/monitor/</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a:p>
            <a:pPr indent="0" lvl="0" marL="0" marR="0" rtl="0" algn="l">
              <a:lnSpc>
                <a:spcPct val="90000"/>
              </a:lnSpc>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Multiple Learn units cover the content in slide 19-23</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https://docs.microsoft.com/en-us/learn/modules/monitoring-fundamentals/1-introduction</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https://docs.microsoft.com/en-us/learn/modules/monitoring-fundamentals/2-identify-product-options</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https://docs.microsoft.com/en-us/learn/modules/monitoring-fundamentals/3-analyze-decision-criteria</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https://docs.microsoft.com/en-us/learn/modules/monitoring-fundamentals/4-use-azure-advisor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https://docs.microsoft.com/en-us/learn/modules/monitoring-fundamentals/5-use-azure-monitor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https://docs.microsoft.com/en-us/learn/modules/monitoring-fundamentals/6-use-azure-service-health</a:t>
            </a:r>
            <a:endParaRPr/>
          </a:p>
          <a:p>
            <a:pPr indent="0" lvl="0" marL="0" marR="0" rtl="0" algn="l">
              <a:lnSpc>
                <a:spcPct val="90000"/>
              </a:lnSpc>
              <a:spcBef>
                <a:spcPts val="333"/>
              </a:spcBef>
              <a:spcAft>
                <a:spcPts val="0"/>
              </a:spcAft>
              <a:buClr>
                <a:schemeClr val="dk1"/>
              </a:buClr>
              <a:buSzPts val="1200"/>
              <a:buFont typeface="Calibri"/>
              <a:buNone/>
            </a:pPr>
            <a:r>
              <a:t/>
            </a:r>
            <a:endParaRPr b="0" i="0" sz="12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1200"/>
          </a:p>
          <a:p>
            <a:pPr indent="0" lvl="0" marL="0" rtl="0" algn="l">
              <a:spcBef>
                <a:spcPts val="0"/>
              </a:spcBef>
              <a:spcAft>
                <a:spcPts val="0"/>
              </a:spcAft>
              <a:buNone/>
            </a:pPr>
            <a:r>
              <a:t/>
            </a:r>
            <a:endParaRPr sz="12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811" name="Google Shape;811;p2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813" name="Google Shape;813;p2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814" name="Google Shape;81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2" name="Google Shape;82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Collect, analyse, and act on telemetry from cloud and on-premises environments, to maximize your applications’ availability and performance.</a:t>
            </a:r>
            <a:endParaRPr/>
          </a:p>
          <a:p>
            <a:pPr indent="-457200" lvl="0" marL="457200" rtl="0" algn="l">
              <a:spcBef>
                <a:spcPts val="0"/>
              </a:spcBef>
              <a:spcAft>
                <a:spcPts val="0"/>
              </a:spcAft>
              <a:buClr>
                <a:schemeClr val="dk1"/>
              </a:buClr>
              <a:buSzPts val="1100"/>
              <a:buFont typeface="Arial"/>
              <a:buChar char="•"/>
            </a:pPr>
            <a:r>
              <a:rPr lang="en-US" sz="1100"/>
              <a:t>Starts collecting data as soon as you create an Azure subscription and add resources. </a:t>
            </a:r>
            <a:endParaRPr/>
          </a:p>
          <a:p>
            <a:pPr indent="-457200" lvl="0" marL="457200" rtl="0" algn="l">
              <a:spcBef>
                <a:spcPts val="0"/>
              </a:spcBef>
              <a:spcAft>
                <a:spcPts val="0"/>
              </a:spcAft>
              <a:buClr>
                <a:schemeClr val="dk1"/>
              </a:buClr>
              <a:buSzPts val="1100"/>
              <a:buFont typeface="Arial"/>
              <a:buChar char="•"/>
            </a:pPr>
            <a:r>
              <a:rPr b="1" lang="en-US" sz="1100"/>
              <a:t>Activity Logs </a:t>
            </a:r>
            <a:r>
              <a:rPr lang="en-US" sz="1100"/>
              <a:t>record all resource creation and modification events.</a:t>
            </a:r>
            <a:endParaRPr/>
          </a:p>
          <a:p>
            <a:pPr indent="-457200" lvl="0" marL="457200" rtl="0" algn="l">
              <a:spcBef>
                <a:spcPts val="0"/>
              </a:spcBef>
              <a:spcAft>
                <a:spcPts val="0"/>
              </a:spcAft>
              <a:buClr>
                <a:schemeClr val="dk1"/>
              </a:buClr>
              <a:buSzPts val="1100"/>
              <a:buFont typeface="Arial"/>
              <a:buChar char="•"/>
            </a:pPr>
            <a:r>
              <a:rPr b="1" lang="en-US" sz="1100"/>
              <a:t>Metrics</a:t>
            </a:r>
            <a:r>
              <a:rPr lang="en-US" sz="1100"/>
              <a:t> measure resource performance and consumption.</a:t>
            </a:r>
            <a:endParaRPr/>
          </a:p>
          <a:p>
            <a:pPr indent="-457200" lvl="0" marL="457200" rtl="0" algn="l">
              <a:spcBef>
                <a:spcPts val="0"/>
              </a:spcBef>
              <a:spcAft>
                <a:spcPts val="0"/>
              </a:spcAft>
              <a:buClr>
                <a:schemeClr val="dk1"/>
              </a:buClr>
              <a:buSzPts val="1100"/>
              <a:buFont typeface="Arial"/>
              <a:buChar char="•"/>
            </a:pPr>
            <a:r>
              <a:rPr lang="en-US" sz="1100"/>
              <a:t>Add an Azure monitor agent to collect operational data for a resource.</a:t>
            </a:r>
            <a:endParaRPr sz="1100"/>
          </a:p>
          <a:p>
            <a:pPr indent="0" lvl="0" marL="0" rtl="0" algn="l">
              <a:spcBef>
                <a:spcPts val="0"/>
              </a:spcBef>
              <a:spcAft>
                <a:spcPts val="0"/>
              </a:spcAft>
              <a:buNone/>
            </a:pPr>
            <a:r>
              <a:t/>
            </a:r>
            <a:endParaRPr b="1"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900">
                <a:solidFill>
                  <a:schemeClr val="dk1"/>
                </a:solidFill>
                <a:latin typeface="Quattrocento Sans"/>
                <a:ea typeface="Quattrocento Sans"/>
                <a:cs typeface="Quattrocento Sans"/>
                <a:sym typeface="Quattrocento Sans"/>
              </a:rPr>
              <a:t>Azure Service Health </a:t>
            </a:r>
            <a:r>
              <a:rPr lang="en-US" sz="900">
                <a:solidFill>
                  <a:schemeClr val="dk1"/>
                </a:solidFill>
                <a:latin typeface="Quattrocento Sans"/>
                <a:ea typeface="Quattrocento Sans"/>
                <a:cs typeface="Quattrocento Sans"/>
                <a:sym typeface="Quattrocento Sans"/>
              </a:rPr>
              <a:t>- </a:t>
            </a:r>
            <a:r>
              <a:rPr b="0" i="0" lang="en-US" sz="900" u="none" strike="noStrike">
                <a:solidFill>
                  <a:schemeClr val="dk1"/>
                </a:solidFill>
                <a:latin typeface="Quattrocento Sans"/>
                <a:ea typeface="Quattrocento Sans"/>
                <a:cs typeface="Quattrocento Sans"/>
                <a:sym typeface="Quattrocento Sans"/>
              </a:rPr>
              <a:t>https://azure.microsoft.com/en-us/services/monitor/</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a:p>
            <a:pPr indent="0" lvl="0" marL="0" marR="0" rtl="0" algn="l">
              <a:lnSpc>
                <a:spcPct val="90000"/>
              </a:lnSpc>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Multiple Learn units cover the content in slide 19-23</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https://docs.microsoft.com/en-us/learn/modules/monitoring-fundamentals/1-introduction</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https://docs.microsoft.com/en-us/learn/modules/monitoring-fundamentals/2-identify-product-options</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https://docs.microsoft.com/en-us/learn/modules/monitoring-fundamentals/3-analyze-decision-criteria</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https://docs.microsoft.com/en-us/learn/modules/monitoring-fundamentals/4-use-azure-advisor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https://docs.microsoft.com/en-us/learn/modules/monitoring-fundamentals/5-use-azure-monitor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https://docs.microsoft.com/en-us/learn/modules/monitoring-fundamentals/6-use-azure-service-health</a:t>
            </a:r>
            <a:endParaRPr/>
          </a:p>
          <a:p>
            <a:pPr indent="0" lvl="0" marL="0" marR="0" rtl="0" algn="l">
              <a:lnSpc>
                <a:spcPct val="90000"/>
              </a:lnSpc>
              <a:spcBef>
                <a:spcPts val="333"/>
              </a:spcBef>
              <a:spcAft>
                <a:spcPts val="0"/>
              </a:spcAft>
              <a:buClr>
                <a:schemeClr val="dk1"/>
              </a:buClr>
              <a:buSzPts val="1200"/>
              <a:buFont typeface="Calibri"/>
              <a:buNone/>
            </a:pPr>
            <a:r>
              <a:t/>
            </a:r>
            <a:endParaRPr b="0" i="0" sz="12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1200"/>
          </a:p>
          <a:p>
            <a:pPr indent="0" lvl="0" marL="0" rtl="0" algn="l">
              <a:spcBef>
                <a:spcPts val="0"/>
              </a:spcBef>
              <a:spcAft>
                <a:spcPts val="0"/>
              </a:spcAft>
              <a:buNone/>
            </a:pPr>
            <a:r>
              <a:t/>
            </a:r>
            <a:endParaRPr sz="12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823" name="Google Shape;823;p2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825" name="Google Shape;825;p2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826" name="Google Shape;82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4" name="Google Shape;83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https://azure.microsoft.com/en-us/features/resource-manager/</a:t>
            </a:r>
            <a:endParaRPr/>
          </a:p>
          <a:p>
            <a:pPr indent="0" lvl="0" marL="0" rtl="0" algn="l">
              <a:spcBef>
                <a:spcPts val="0"/>
              </a:spcBef>
              <a:spcAft>
                <a:spcPts val="0"/>
              </a:spcAft>
              <a:buNone/>
            </a:pPr>
            <a:r>
              <a:rPr lang="en-US"/>
              <a:t>https://docs.microsoft.com/en-us/azure/azure-resource-manager/management/overview</a:t>
            </a:r>
            <a:endParaRPr/>
          </a:p>
          <a:p>
            <a:pPr indent="0" lvl="0" marL="0" rtl="0" algn="l">
              <a:spcBef>
                <a:spcPts val="0"/>
              </a:spcBef>
              <a:spcAft>
                <a:spcPts val="0"/>
              </a:spcAft>
              <a:buNone/>
            </a:pPr>
            <a:r>
              <a:rPr lang="en-US"/>
              <a:t>https://docs.microsoft.com/en-us/azure/azure-resource-manager/templates/overview</a:t>
            </a:r>
            <a:endParaRPr/>
          </a:p>
          <a:p>
            <a:pPr indent="0" lvl="0" marL="0" rtl="0" algn="l">
              <a:spcBef>
                <a:spcPts val="0"/>
              </a:spcBef>
              <a:spcAft>
                <a:spcPts val="0"/>
              </a:spcAft>
              <a:buNone/>
            </a:pPr>
            <a:br>
              <a:rPr b="1" i="0" lang="en-US">
                <a:solidFill>
                  <a:srgbClr val="1A1A1F"/>
                </a:solidFill>
                <a:latin typeface="Quattrocento Sans"/>
                <a:ea typeface="Quattrocento Sans"/>
                <a:cs typeface="Quattrocento Sans"/>
                <a:sym typeface="Quattrocento Sans"/>
              </a:rPr>
            </a:br>
            <a:r>
              <a:rPr b="1" i="0" lang="en-US">
                <a:solidFill>
                  <a:srgbClr val="1A1A1F"/>
                </a:solidFill>
                <a:latin typeface="Quattrocento Sans"/>
                <a:ea typeface="Quattrocento Sans"/>
                <a:cs typeface="Quattrocento Sans"/>
                <a:sym typeface="Quattrocento Sans"/>
              </a:rPr>
              <a:t>Deploy app resources </a:t>
            </a:r>
            <a:r>
              <a:rPr b="0" i="0" lang="en-US">
                <a:solidFill>
                  <a:srgbClr val="4C4C51"/>
                </a:solidFill>
                <a:latin typeface="Quattrocento Sans"/>
                <a:ea typeface="Quattrocento Sans"/>
                <a:cs typeface="Quattrocento Sans"/>
                <a:sym typeface="Quattrocento Sans"/>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endParaRPr/>
          </a:p>
          <a:p>
            <a:pPr indent="0" lvl="0" marL="0" rtl="0" algn="l">
              <a:spcBef>
                <a:spcPts val="0"/>
              </a:spcBef>
              <a:spcAft>
                <a:spcPts val="0"/>
              </a:spcAft>
              <a:buNone/>
            </a:pPr>
            <a:r>
              <a:rPr b="1" i="0" lang="en-US">
                <a:solidFill>
                  <a:srgbClr val="1A1A1F"/>
                </a:solidFill>
                <a:latin typeface="Quattrocento Sans"/>
                <a:ea typeface="Quattrocento Sans"/>
                <a:cs typeface="Quattrocento Sans"/>
                <a:sym typeface="Quattrocento Sans"/>
              </a:rPr>
              <a:t>Organize resources</a:t>
            </a:r>
            <a:endParaRPr/>
          </a:p>
          <a:p>
            <a:pPr indent="0" lvl="0" marL="0" rtl="0" algn="l">
              <a:spcBef>
                <a:spcPts val="0"/>
              </a:spcBef>
              <a:spcAft>
                <a:spcPts val="0"/>
              </a:spcAft>
              <a:buNone/>
            </a:pPr>
            <a:r>
              <a:rPr b="0" i="0" lang="en-US">
                <a:solidFill>
                  <a:srgbClr val="4C4C51"/>
                </a:solidFill>
                <a:latin typeface="Quattrocento Sans"/>
                <a:ea typeface="Quattrocento Sans"/>
                <a:cs typeface="Quattrocento Sans"/>
                <a:sym typeface="Quattrocento Sans"/>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endParaRPr/>
          </a:p>
          <a:p>
            <a:pPr indent="0" lvl="0" marL="0" rtl="0" algn="l">
              <a:spcBef>
                <a:spcPts val="0"/>
              </a:spcBef>
              <a:spcAft>
                <a:spcPts val="0"/>
              </a:spcAft>
              <a:buNone/>
            </a:pPr>
            <a:r>
              <a:rPr b="1" i="0" lang="en-US">
                <a:solidFill>
                  <a:srgbClr val="1A1A1F"/>
                </a:solidFill>
                <a:latin typeface="Quattrocento Sans"/>
                <a:ea typeface="Quattrocento Sans"/>
                <a:cs typeface="Quattrocento Sans"/>
                <a:sym typeface="Quattrocento Sans"/>
              </a:rPr>
              <a:t>Control access to resources</a:t>
            </a:r>
            <a:endParaRPr/>
          </a:p>
          <a:p>
            <a:pPr indent="0" lvl="0" marL="0" rtl="0" algn="l">
              <a:spcBef>
                <a:spcPts val="0"/>
              </a:spcBef>
              <a:spcAft>
                <a:spcPts val="0"/>
              </a:spcAft>
              <a:buNone/>
            </a:pPr>
            <a:r>
              <a:rPr b="0" i="0" lang="en-US">
                <a:solidFill>
                  <a:srgbClr val="4C4C51"/>
                </a:solidFill>
                <a:latin typeface="Quattrocento Sans"/>
                <a:ea typeface="Quattrocento Sans"/>
                <a:cs typeface="Quattrocento Sans"/>
                <a:sym typeface="Quattrocento Sans"/>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endParaRPr/>
          </a:p>
          <a:p>
            <a:pPr indent="0" lvl="0" marL="0" rtl="0" algn="l">
              <a:spcBef>
                <a:spcPts val="0"/>
              </a:spcBef>
              <a:spcAft>
                <a:spcPts val="0"/>
              </a:spcAft>
              <a:buNone/>
            </a:pPr>
            <a:r>
              <a:t/>
            </a:r>
            <a:endParaRPr b="0" i="0">
              <a:solidFill>
                <a:srgbClr val="4C4C5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Multiple Learn units cover the content in slide 19-23</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https://docs.microsoft.com/en-us/learn/modules/monitoring-fundamentals/1-introduction</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https://docs.microsoft.com/en-us/learn/modules/monitoring-fundamentals/2-identify-product-options</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https://docs.microsoft.com/en-us/learn/modules/monitoring-fundamentals/3-analyze-decision-criteria</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https://docs.microsoft.com/en-us/learn/modules/monitoring-fundamentals/4-use-azure-advisor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https://docs.microsoft.com/en-us/learn/modules/monitoring-fundamentals/5-use-azure-monitor</a:t>
            </a:r>
            <a:endParaRPr/>
          </a:p>
          <a:p>
            <a:pPr indent="0" lvl="0" marL="0" marR="0" rtl="0" algn="l">
              <a:lnSpc>
                <a:spcPct val="90000"/>
              </a:lnSpc>
              <a:spcBef>
                <a:spcPts val="333"/>
              </a:spcBef>
              <a:spcAft>
                <a:spcPts val="0"/>
              </a:spcAft>
              <a:buClr>
                <a:schemeClr val="dk1"/>
              </a:buClr>
              <a:buSzPts val="1200"/>
              <a:buFont typeface="Quattrocento Sans"/>
              <a:buNone/>
            </a:pPr>
            <a:r>
              <a:rPr b="0" i="0" lang="en-US" sz="1200" u="none" strike="noStrike">
                <a:solidFill>
                  <a:schemeClr val="dk1"/>
                </a:solidFill>
                <a:latin typeface="Quattrocento Sans"/>
                <a:ea typeface="Quattrocento Sans"/>
                <a:cs typeface="Quattrocento Sans"/>
                <a:sym typeface="Quattrocento Sans"/>
              </a:rPr>
              <a:t>https://docs.microsoft.com/en-us/learn/modules/monitoring-fundamentals/6-use-azure-service-health</a:t>
            </a:r>
            <a:endParaRPr/>
          </a:p>
          <a:p>
            <a:pPr indent="0" lvl="0" marL="0" marR="0" rtl="0" algn="l">
              <a:lnSpc>
                <a:spcPct val="90000"/>
              </a:lnSpc>
              <a:spcBef>
                <a:spcPts val="333"/>
              </a:spcBef>
              <a:spcAft>
                <a:spcPts val="0"/>
              </a:spcAft>
              <a:buClr>
                <a:schemeClr val="dk1"/>
              </a:buClr>
              <a:buSzPts val="1200"/>
              <a:buFont typeface="Calibri"/>
              <a:buNone/>
            </a:pPr>
            <a:r>
              <a:t/>
            </a:r>
            <a:endParaRPr b="0" i="0" sz="1200" u="none" strike="noStrike">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sz="1200"/>
          </a:p>
          <a:p>
            <a:pPr indent="0" lvl="0" marL="0" rtl="0" algn="l">
              <a:spcBef>
                <a:spcPts val="0"/>
              </a:spcBef>
              <a:spcAft>
                <a:spcPts val="0"/>
              </a:spcAft>
              <a:buNone/>
            </a:pPr>
            <a:r>
              <a:t/>
            </a:r>
            <a:endParaRPr sz="12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0" i="0">
              <a:solidFill>
                <a:srgbClr val="4C4C5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0" i="0">
              <a:solidFill>
                <a:srgbClr val="4C4C51"/>
              </a:solidFill>
              <a:latin typeface="Quattrocento Sans"/>
              <a:ea typeface="Quattrocento Sans"/>
              <a:cs typeface="Quattrocento Sans"/>
              <a:sym typeface="Quattrocento Sans"/>
            </a:endParaRPr>
          </a:p>
        </p:txBody>
      </p:sp>
      <p:sp>
        <p:nvSpPr>
          <p:cNvPr id="835" name="Google Shape;83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WWL recommends using polling to be completed for every 7 – 10 slides and preferably at the end of each section. This helps break classes up and adds more interactivity especially for remote classes.</a:t>
            </a:r>
            <a:endParaRPr/>
          </a:p>
          <a:p>
            <a:pPr indent="0" lvl="0" marL="0" rtl="0" algn="l">
              <a:spcBef>
                <a:spcPts val="0"/>
              </a:spcBef>
              <a:spcAft>
                <a:spcPts val="0"/>
              </a:spcAft>
              <a:buNone/>
            </a:pPr>
            <a:r>
              <a:t/>
            </a:r>
            <a:endParaRPr/>
          </a:p>
          <a:p>
            <a:pPr indent="0" lvl="0" marL="0" marR="0" rtl="0" algn="l">
              <a:lnSpc>
                <a:spcPct val="90000"/>
              </a:lnSpc>
              <a:spcBef>
                <a:spcPts val="0"/>
              </a:spcBef>
              <a:spcAft>
                <a:spcPts val="0"/>
              </a:spcAft>
              <a:buClr>
                <a:schemeClr val="dk1"/>
              </a:buClr>
              <a:buSzPts val="1800"/>
              <a:buFont typeface="Calibri"/>
              <a:buNone/>
            </a:pPr>
            <a:r>
              <a:rPr lang="en-US" sz="1800">
                <a:latin typeface="Calibri"/>
                <a:ea typeface="Calibri"/>
                <a:cs typeface="Calibri"/>
                <a:sym typeface="Calibri"/>
              </a:rPr>
              <a:t>In order to promote interactivity, WWL suggests the use of Mentimeter, Kahoot or a similar polling technology. Please feel free to adjust this slide as needed and populate with the instructions based on the polling tool of your choice.</a:t>
            </a:r>
            <a:endParaRPr sz="1800">
              <a:latin typeface="Calibri"/>
              <a:ea typeface="Calibri"/>
              <a:cs typeface="Calibri"/>
              <a:sym typeface="Calibri"/>
            </a:endParaRPr>
          </a:p>
          <a:p>
            <a:pPr indent="0" lvl="0" marL="0" rtl="0" algn="l">
              <a:spcBef>
                <a:spcPts val="340"/>
              </a:spcBef>
              <a:spcAft>
                <a:spcPts val="0"/>
              </a:spcAft>
              <a:buNone/>
            </a:pPr>
            <a:r>
              <a:t/>
            </a:r>
            <a:endParaRPr/>
          </a:p>
          <a:p>
            <a:pPr indent="0" lvl="0" marL="0" marR="0" rtl="0" algn="l">
              <a:lnSpc>
                <a:spcPct val="90000"/>
              </a:lnSpc>
              <a:spcBef>
                <a:spcPts val="0"/>
              </a:spcBef>
              <a:spcAft>
                <a:spcPts val="0"/>
              </a:spcAft>
              <a:buClr>
                <a:schemeClr val="dk1"/>
              </a:buClr>
              <a:buSzPts val="1200"/>
              <a:buFont typeface="Calibri"/>
              <a:buNone/>
            </a:pPr>
            <a:r>
              <a:rPr b="1" lang="en-US" sz="1200">
                <a:latin typeface="Calibri"/>
                <a:ea typeface="Calibri"/>
                <a:cs typeface="Calibri"/>
                <a:sym typeface="Calibri"/>
              </a:rPr>
              <a:t>Learn/SkillPipe note:</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SkillPipe has a Module 3 review questions slide, while Learn has Knowledge checks individually through Learn modules that follow this PPT.</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https://docs.microsoft.com/en-us/learn/modules/iot-fundamentals/7-knowledge-check</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https://docs.microsoft.com/en-us/learn/modules/ai-machine-learning-fundamentals/7-knowledge-check</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https://docs.microsoft.com/en-us/learn/modules/serverless-fundamentals/6-knowledge-check</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https://docs.microsoft.com/en-us/learn/modules/azure-devops-devtest-labs/7-knowledge-check</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https://docs.microsoft.com/en-us/learn/modules/management-fundamentals/9-knowledge-check</a:t>
            </a:r>
            <a:endParaRPr/>
          </a:p>
          <a:p>
            <a:pPr indent="0" lvl="0" marL="0" marR="0" rtl="0" algn="l">
              <a:lnSpc>
                <a:spcPct val="90000"/>
              </a:lnSpc>
              <a:spcBef>
                <a:spcPts val="340"/>
              </a:spcBef>
              <a:spcAft>
                <a:spcPts val="0"/>
              </a:spcAft>
              <a:buClr>
                <a:schemeClr val="dk1"/>
              </a:buClr>
              <a:buSzPts val="1200"/>
              <a:buFont typeface="Calibri"/>
              <a:buNone/>
            </a:pPr>
            <a:r>
              <a:rPr b="0" lang="en-US" sz="1200">
                <a:latin typeface="Calibri"/>
                <a:ea typeface="Calibri"/>
                <a:cs typeface="Calibri"/>
                <a:sym typeface="Calibri"/>
              </a:rPr>
              <a:t>https://docs.microsoft.com/en-us/learn/modules/monitoring-fundamentals/7-knowledge-check</a:t>
            </a:r>
            <a:endParaRPr/>
          </a:p>
        </p:txBody>
      </p:sp>
      <p:sp>
        <p:nvSpPr>
          <p:cNvPr id="843" name="Google Shape;843;p2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a:t>
            </a:r>
            <a:endParaRPr/>
          </a:p>
        </p:txBody>
      </p:sp>
      <p:sp>
        <p:nvSpPr>
          <p:cNvPr id="845" name="Google Shape;84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900"/>
              <a:buFont typeface="Calibri"/>
              <a:buNone/>
            </a:pPr>
            <a:r>
              <a:rPr b="1" lang="en-US" sz="900">
                <a:latin typeface="Calibri"/>
                <a:ea typeface="Calibri"/>
                <a:cs typeface="Calibri"/>
                <a:sym typeface="Calibri"/>
              </a:rPr>
              <a:t>Learn/SkillPipe note:</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SkillPipe has a Module 3 summary slide, while Learn has summary units individually through Learn modules that follow this PPT.</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https://docs.microsoft.com/en-us/learn/modules/iot-fundamentals/summary</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https://docs.microsoft.com/en-us/learn/modules/ai-machine-learning-fundamentals/summary</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https://docs.microsoft.com/en-us/learn/modules/serverless-fundamentals/summary</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https://docs.microsoft.com/en-us/learn/modules/azure-devops-devtest-labs/summary</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https://docs.microsoft.com/en-us/learn/modules/management-fundamentals/summary</a:t>
            </a:r>
            <a:endParaRPr/>
          </a:p>
          <a:p>
            <a:pPr indent="0" lvl="0" marL="0" marR="0" rtl="0" algn="l">
              <a:lnSpc>
                <a:spcPct val="90000"/>
              </a:lnSpc>
              <a:spcBef>
                <a:spcPts val="340"/>
              </a:spcBef>
              <a:spcAft>
                <a:spcPts val="0"/>
              </a:spcAft>
              <a:buClr>
                <a:schemeClr val="dk1"/>
              </a:buClr>
              <a:buSzPts val="900"/>
              <a:buFont typeface="Calibri"/>
              <a:buNone/>
            </a:pPr>
            <a:r>
              <a:rPr b="0" lang="en-US" sz="900">
                <a:latin typeface="Calibri"/>
                <a:ea typeface="Calibri"/>
                <a:cs typeface="Calibri"/>
                <a:sym typeface="Calibri"/>
              </a:rPr>
              <a:t>https://docs.microsoft.com/en-us/learn/modules/monitoring-fundamentals/summary</a:t>
            </a:r>
            <a:endParaRPr/>
          </a:p>
          <a:p>
            <a:pPr indent="0" lvl="0" marL="0" rtl="0" algn="l">
              <a:spcBef>
                <a:spcPts val="340"/>
              </a:spcBef>
              <a:spcAft>
                <a:spcPts val="0"/>
              </a:spcAft>
              <a:buNone/>
            </a:pPr>
            <a:r>
              <a:t/>
            </a:r>
            <a:endParaRPr sz="850">
              <a:latin typeface="Quattrocento Sans"/>
              <a:ea typeface="Quattrocento Sans"/>
              <a:cs typeface="Quattrocento Sans"/>
              <a:sym typeface="Quattrocento Sans"/>
            </a:endParaRPr>
          </a:p>
        </p:txBody>
      </p:sp>
      <p:sp>
        <p:nvSpPr>
          <p:cNvPr id="857" name="Google Shape;857;p2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859" name="Google Shape;859;p2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860" name="Google Shape;86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Learn and SkillPipe content order note:</a:t>
            </a:r>
            <a:endParaRPr/>
          </a:p>
          <a:p>
            <a:pPr indent="0" lvl="0" marL="0" rtl="0" algn="l">
              <a:spcBef>
                <a:spcPts val="0"/>
              </a:spcBef>
              <a:spcAft>
                <a:spcPts val="0"/>
              </a:spcAft>
              <a:buNone/>
            </a:pPr>
            <a:r>
              <a:rPr b="0" lang="en-US"/>
              <a:t>Slides 1-5</a:t>
            </a:r>
            <a:endParaRPr/>
          </a:p>
          <a:p>
            <a:pPr indent="0" lvl="0" marL="0" rtl="0" algn="l">
              <a:spcBef>
                <a:spcPts val="0"/>
              </a:spcBef>
              <a:spcAft>
                <a:spcPts val="0"/>
              </a:spcAft>
              <a:buNone/>
            </a:pPr>
            <a:r>
              <a:rPr b="0" lang="en-US"/>
              <a:t>https://docs.microsoft.com/en-us/learn/modules/iot-fundamentals/1-introduction</a:t>
            </a:r>
            <a:endParaRPr/>
          </a:p>
          <a:p>
            <a:pPr indent="0" lvl="0" marL="0" rtl="0" algn="l">
              <a:spcBef>
                <a:spcPts val="0"/>
              </a:spcBef>
              <a:spcAft>
                <a:spcPts val="0"/>
              </a:spcAft>
              <a:buNone/>
            </a:pPr>
            <a:r>
              <a:t/>
            </a:r>
            <a:endParaRPr/>
          </a:p>
        </p:txBody>
      </p:sp>
      <p:sp>
        <p:nvSpPr>
          <p:cNvPr id="565" name="Google Shape;565;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67" name="Google Shape;567;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568" name="Google Shape;56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Learn and SkillPipe content order note:</a:t>
            </a:r>
            <a:endParaRPr/>
          </a:p>
          <a:p>
            <a:pPr indent="0" lvl="0" marL="0" rtl="0" algn="l">
              <a:spcBef>
                <a:spcPts val="0"/>
              </a:spcBef>
              <a:spcAft>
                <a:spcPts val="0"/>
              </a:spcAft>
              <a:buNone/>
            </a:pPr>
            <a:r>
              <a:rPr b="0" lang="en-US"/>
              <a:t>Slides 1-5</a:t>
            </a:r>
            <a:endParaRPr/>
          </a:p>
          <a:p>
            <a:pPr indent="0" lvl="0" marL="0" rtl="0" algn="l">
              <a:spcBef>
                <a:spcPts val="0"/>
              </a:spcBef>
              <a:spcAft>
                <a:spcPts val="0"/>
              </a:spcAft>
              <a:buNone/>
            </a:pPr>
            <a:r>
              <a:rPr b="0" lang="en-US"/>
              <a:t>https://docs.microsoft.com/en-us/learn/modules/iot-fundamentals/1-introduction</a:t>
            </a:r>
            <a:endParaRPr/>
          </a:p>
          <a:p>
            <a:pPr indent="0" lvl="0" marL="0" rtl="0" algn="l">
              <a:spcBef>
                <a:spcPts val="0"/>
              </a:spcBef>
              <a:spcAft>
                <a:spcPts val="0"/>
              </a:spcAft>
              <a:buNone/>
            </a:pPr>
            <a:r>
              <a:t/>
            </a:r>
            <a:endParaRPr/>
          </a:p>
        </p:txBody>
      </p:sp>
      <p:sp>
        <p:nvSpPr>
          <p:cNvPr id="576" name="Google Shape;57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Learn and SkillPipe content order note:</a:t>
            </a:r>
            <a:endParaRPr/>
          </a:p>
          <a:p>
            <a:pPr indent="0" lvl="0" marL="0" rtl="0" algn="l">
              <a:spcBef>
                <a:spcPts val="0"/>
              </a:spcBef>
              <a:spcAft>
                <a:spcPts val="0"/>
              </a:spcAft>
              <a:buNone/>
            </a:pPr>
            <a:r>
              <a:rPr b="0" lang="en-US"/>
              <a:t>Slides 1-5</a:t>
            </a:r>
            <a:endParaRPr/>
          </a:p>
          <a:p>
            <a:pPr indent="0" lvl="0" marL="0" rtl="0" algn="l">
              <a:spcBef>
                <a:spcPts val="0"/>
              </a:spcBef>
              <a:spcAft>
                <a:spcPts val="0"/>
              </a:spcAft>
              <a:buNone/>
            </a:pPr>
            <a:r>
              <a:rPr b="0" lang="en-US"/>
              <a:t>https://docs.microsoft.com/en-us/learn/modules/iot-fundamentals/1-introduction</a:t>
            </a:r>
            <a:endParaRPr/>
          </a:p>
          <a:p>
            <a:pPr indent="0" lvl="0" marL="0" rtl="0" algn="l">
              <a:spcBef>
                <a:spcPts val="0"/>
              </a:spcBef>
              <a:spcAft>
                <a:spcPts val="0"/>
              </a:spcAft>
              <a:buNone/>
            </a:pPr>
            <a:r>
              <a:t/>
            </a:r>
            <a:endParaRPr/>
          </a:p>
        </p:txBody>
      </p:sp>
      <p:sp>
        <p:nvSpPr>
          <p:cNvPr id="583" name="Google Shape;5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900"/>
              <a:buFont typeface="Arial"/>
              <a:buChar char="•"/>
            </a:pPr>
            <a:r>
              <a:rPr lang="en-US" sz="900">
                <a:latin typeface="Quattrocento Sans"/>
                <a:ea typeface="Quattrocento Sans"/>
                <a:cs typeface="Quattrocento Sans"/>
                <a:sym typeface="Quattrocento Sans"/>
              </a:rPr>
              <a:t>Azure IoT Central -- is a fully-managed global IoT SaaS solution that makes it easy to connect, monitor, and manage your IoT assets at scale.</a:t>
            </a:r>
            <a:endParaRPr sz="900">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900"/>
              <a:buFont typeface="Arial"/>
              <a:buChar char="•"/>
            </a:pPr>
            <a:r>
              <a:rPr lang="en-US" sz="900">
                <a:latin typeface="Quattrocento Sans"/>
                <a:ea typeface="Quattrocento Sans"/>
                <a:cs typeface="Quattrocento Sans"/>
                <a:sym typeface="Quattrocento Sans"/>
              </a:rPr>
              <a:t>Azure IoT Hub -- is a managed service hosted in the cloud that acts as a central message hub for bidirectional communication between your IoT application and the devices it manages.</a:t>
            </a:r>
            <a:endParaRPr/>
          </a:p>
          <a:p>
            <a:pPr indent="-457200" lvl="0" marL="457200" rtl="0" algn="l">
              <a:spcBef>
                <a:spcPts val="0"/>
              </a:spcBef>
              <a:spcAft>
                <a:spcPts val="0"/>
              </a:spcAft>
              <a:buClr>
                <a:srgbClr val="FF0000"/>
              </a:buClr>
              <a:buSzPts val="900"/>
              <a:buFont typeface="Arial"/>
              <a:buChar char="•"/>
            </a:pPr>
            <a:r>
              <a:rPr lang="en-US" sz="900">
                <a:solidFill>
                  <a:srgbClr val="FF0000"/>
                </a:solidFill>
                <a:latin typeface="Quattrocento Sans"/>
                <a:ea typeface="Quattrocento Sans"/>
                <a:cs typeface="Quattrocento Sans"/>
                <a:sym typeface="Quattrocento Sans"/>
              </a:rPr>
              <a:t>Azure IoT Sphere -- is a comprehensive IoT security solution—including hardware, OS, and cloud components.</a:t>
            </a:r>
            <a:endParaRPr/>
          </a:p>
          <a:p>
            <a:pPr indent="0" lvl="0" marL="0" rtl="0" algn="l">
              <a:spcBef>
                <a:spcPts val="0"/>
              </a:spcBef>
              <a:spcAft>
                <a:spcPts val="0"/>
              </a:spcAft>
              <a:buNone/>
            </a:pPr>
            <a:r>
              <a:t/>
            </a:r>
            <a:endParaRPr b="0" sz="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lang="en-US" sz="800">
                <a:solidFill>
                  <a:schemeClr val="dk1"/>
                </a:solidFill>
                <a:latin typeface="Quattrocento Sans"/>
                <a:ea typeface="Quattrocento Sans"/>
                <a:cs typeface="Quattrocento Sans"/>
                <a:sym typeface="Quattrocento Sans"/>
              </a:rPr>
              <a:t>These are just three of our IoT offerings. Use the IoT Product Selector to determine what product is best for your situation - https://azure.microsoft.com/en-us/overview/iot/product-selector/</a:t>
            </a:r>
            <a:endParaRPr/>
          </a:p>
          <a:p>
            <a:pPr indent="0" lvl="0" marL="0" rtl="0" algn="l">
              <a:spcBef>
                <a:spcPts val="0"/>
              </a:spcBef>
              <a:spcAft>
                <a:spcPts val="0"/>
              </a:spcAft>
              <a:buNone/>
            </a:pPr>
            <a:r>
              <a:t/>
            </a:r>
            <a:endParaRPr b="0" sz="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800" u="none" strike="noStrike">
                <a:solidFill>
                  <a:schemeClr val="dk1"/>
                </a:solidFill>
                <a:latin typeface="Quattrocento Sans"/>
                <a:ea typeface="Quattrocento Sans"/>
                <a:cs typeface="Quattrocento Sans"/>
                <a:sym typeface="Quattrocento Sans"/>
              </a:rPr>
              <a:t>IoT Central - </a:t>
            </a:r>
            <a:r>
              <a:rPr lang="en-US" sz="800" u="none"/>
              <a:t>https://docs.microsoft.com/en-us/azure/iot-central/ </a:t>
            </a:r>
            <a:endParaRPr b="0"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800" u="none" strike="noStrike">
                <a:solidFill>
                  <a:schemeClr val="dk1"/>
                </a:solidFill>
                <a:latin typeface="Quattrocento Sans"/>
                <a:ea typeface="Quattrocento Sans"/>
                <a:cs typeface="Quattrocento Sans"/>
                <a:sym typeface="Quattrocento Sans"/>
              </a:rPr>
              <a:t>Azure IoT Hub - </a:t>
            </a:r>
            <a:r>
              <a:rPr b="0" i="0" lang="en-US" sz="800" u="none" strike="noStrike">
                <a:solidFill>
                  <a:schemeClr val="dk1"/>
                </a:solidFill>
                <a:latin typeface="Quattrocento Sans"/>
                <a:ea typeface="Quattrocento Sans"/>
                <a:cs typeface="Quattrocento Sans"/>
                <a:sym typeface="Quattrocento Sans"/>
              </a:rPr>
              <a:t>https://docs.microsoft.com/en-us/azure/iot-hub/ </a:t>
            </a:r>
            <a:endParaRPr/>
          </a:p>
          <a:p>
            <a:pPr indent="0" lvl="0" marL="0" rtl="0" algn="l">
              <a:spcBef>
                <a:spcPts val="0"/>
              </a:spcBef>
              <a:spcAft>
                <a:spcPts val="0"/>
              </a:spcAft>
              <a:buNone/>
            </a:pPr>
            <a:r>
              <a:rPr b="1" i="0" lang="en-US" sz="800" u="none" strike="noStrike">
                <a:solidFill>
                  <a:schemeClr val="dk1"/>
                </a:solidFill>
                <a:latin typeface="Quattrocento Sans"/>
                <a:ea typeface="Quattrocento Sans"/>
                <a:cs typeface="Quattrocento Sans"/>
                <a:sym typeface="Quattrocento Sans"/>
              </a:rPr>
              <a:t>Azure IoT Sphere</a:t>
            </a:r>
            <a:r>
              <a:rPr b="0" i="0" lang="en-US" sz="800" u="none" strike="noStrike">
                <a:solidFill>
                  <a:schemeClr val="dk1"/>
                </a:solidFill>
                <a:latin typeface="Quattrocento Sans"/>
                <a:ea typeface="Quattrocento Sans"/>
                <a:cs typeface="Quattrocento Sans"/>
                <a:sym typeface="Quattrocento Sans"/>
              </a:rPr>
              <a:t> - https://docs.microsoft.com/en-us/azure-sphere/</a:t>
            </a:r>
            <a:endParaRPr/>
          </a:p>
          <a:p>
            <a:pPr indent="0" lvl="0" marL="0" rtl="0" algn="l">
              <a:spcBef>
                <a:spcPts val="0"/>
              </a:spcBef>
              <a:spcAft>
                <a:spcPts val="0"/>
              </a:spcAft>
              <a:buClr>
                <a:schemeClr val="dk1"/>
              </a:buClr>
              <a:buSzPts val="800"/>
              <a:buFont typeface="Arial"/>
              <a:buNone/>
            </a:pPr>
            <a:r>
              <a:t/>
            </a:r>
            <a:endParaRPr b="0" i="0" sz="8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sz="800" u="none" strike="noStrike">
                <a:solidFill>
                  <a:schemeClr val="dk1"/>
                </a:solidFill>
                <a:latin typeface="Quattrocento Sans"/>
                <a:ea typeface="Quattrocento Sans"/>
                <a:cs typeface="Quattrocento Sans"/>
                <a:sym typeface="Quattrocento Sans"/>
              </a:rPr>
              <a:t>For a full list of IoT-related services available with Azure, and for context on when you use them, see the page </a:t>
            </a:r>
            <a:r>
              <a:rPr lang="en-US" sz="800" u="none"/>
              <a:t>https://azure.microsoft.com/en-us/overview/iot/ </a:t>
            </a:r>
            <a:endParaRPr/>
          </a:p>
          <a:p>
            <a:pPr indent="0" lvl="0" marL="0" rtl="0" algn="l">
              <a:spcBef>
                <a:spcPts val="0"/>
              </a:spcBef>
              <a:spcAft>
                <a:spcPts val="0"/>
              </a:spcAft>
              <a:buNone/>
            </a:pPr>
            <a:r>
              <a:t/>
            </a:r>
            <a:endParaRPr sz="800" u="none"/>
          </a:p>
          <a:p>
            <a:pPr indent="0" lvl="0" marL="0" marR="0" rtl="0" algn="l">
              <a:lnSpc>
                <a:spcPct val="90000"/>
              </a:lnSpc>
              <a:spcBef>
                <a:spcPts val="0"/>
              </a:spcBef>
              <a:spcAft>
                <a:spcPts val="0"/>
              </a:spcAft>
              <a:buClr>
                <a:schemeClr val="dk1"/>
              </a:buClr>
              <a:buSzPts val="800"/>
              <a:buFont typeface="Quattrocento Sans"/>
              <a:buNone/>
            </a:pPr>
            <a:r>
              <a:rPr b="1" lang="en-US" sz="8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700"/>
              <a:buFont typeface="Quattrocento Sans"/>
              <a:buNone/>
            </a:pPr>
            <a:r>
              <a:rPr b="0" i="0" lang="en-US" sz="700" u="none" strike="noStrike">
                <a:solidFill>
                  <a:schemeClr val="dk1"/>
                </a:solidFill>
                <a:latin typeface="Quattrocento Sans"/>
                <a:ea typeface="Quattrocento Sans"/>
                <a:cs typeface="Quattrocento Sans"/>
                <a:sym typeface="Quattrocento Sans"/>
              </a:rPr>
              <a:t>Multiple Learn units cover the content in this slide</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https://docs.microsoft.com/en-us/learn/modules/iot-fundamentals/1-introduction</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https://docs.microsoft.com/en-us/learn/modules/iot-fundamentals/2-identify-product-options</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https://docs.microsoft.com/en-us/learn/modules/iot-fundamentals/3-analyze-decision-criteria</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https://docs.microsoft.com/en-us/learn/modules/iot-fundamentals/4-use-iot-hub</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https://docs.microsoft.com/en-us/learn/modules/iot-fundamentals/5-use-iot-central</a:t>
            </a:r>
            <a:endParaRPr/>
          </a:p>
          <a:p>
            <a:pPr indent="0" lvl="0" marL="0" marR="0" rtl="0" algn="l">
              <a:lnSpc>
                <a:spcPct val="90000"/>
              </a:lnSpc>
              <a:spcBef>
                <a:spcPts val="333"/>
              </a:spcBef>
              <a:spcAft>
                <a:spcPts val="0"/>
              </a:spcAft>
              <a:buClr>
                <a:schemeClr val="dk1"/>
              </a:buClr>
              <a:buSzPts val="800"/>
              <a:buFont typeface="Quattrocento Sans"/>
              <a:buNone/>
            </a:pPr>
            <a:r>
              <a:rPr b="0" lang="en-US" sz="800">
                <a:solidFill>
                  <a:schemeClr val="dk1"/>
                </a:solidFill>
                <a:latin typeface="Quattrocento Sans"/>
                <a:ea typeface="Quattrocento Sans"/>
                <a:cs typeface="Quattrocento Sans"/>
                <a:sym typeface="Quattrocento Sans"/>
              </a:rPr>
              <a:t>https://docs.microsoft.com/en-us/learn/modules/iot-fundamentals/6-use-azure-sphere</a:t>
            </a:r>
            <a:endParaRPr b="0" sz="882">
              <a:solidFill>
                <a:schemeClr val="dk1"/>
              </a:solidFill>
              <a:latin typeface="Quattrocento Sans"/>
              <a:ea typeface="Quattrocento Sans"/>
              <a:cs typeface="Quattrocento Sans"/>
              <a:sym typeface="Quattrocento Sans"/>
            </a:endParaRPr>
          </a:p>
        </p:txBody>
      </p:sp>
      <p:sp>
        <p:nvSpPr>
          <p:cNvPr id="590" name="Google Shape;590;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592" name="Google Shape;592;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593" name="Google Shape;5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t>What Is the Raspberry Pi?</a:t>
            </a:r>
            <a:endParaRPr/>
          </a:p>
          <a:p>
            <a:pPr indent="0" lvl="0" marL="0" rtl="0" algn="l">
              <a:lnSpc>
                <a:spcPct val="90000"/>
              </a:lnSpc>
              <a:spcBef>
                <a:spcPts val="333"/>
              </a:spcBef>
              <a:spcAft>
                <a:spcPts val="0"/>
              </a:spcAft>
              <a:buNone/>
            </a:pPr>
            <a:r>
              <a:rPr lang="en-US"/>
              <a:t>The </a:t>
            </a:r>
            <a:r>
              <a:rPr lang="en-US" u="sng">
                <a:solidFill>
                  <a:schemeClr val="hlink"/>
                </a:solidFill>
                <a:hlinkClick r:id="rId2"/>
              </a:rPr>
              <a:t>Raspberry Pi</a:t>
            </a:r>
            <a:r>
              <a:rPr lang="en-US"/>
              <a:t> is a tiny computer about the size of a deck of cards. It uses what's called a </a:t>
            </a:r>
            <a:r>
              <a:rPr lang="en-US" u="sng">
                <a:solidFill>
                  <a:schemeClr val="hlink"/>
                </a:solidFill>
                <a:hlinkClick r:id="rId3"/>
              </a:rPr>
              <a:t>system on a chip</a:t>
            </a:r>
            <a:r>
              <a:rPr lang="en-US"/>
              <a:t>, which integrates the CPU and GPU in a single integrated circuit, with the RAM, USB ports, and other components soldered onto the board for an all-in-one package.</a:t>
            </a:r>
            <a:endParaRPr/>
          </a:p>
          <a:p>
            <a:pPr indent="0" lvl="0" marL="0" rtl="0" algn="l">
              <a:lnSpc>
                <a:spcPct val="90000"/>
              </a:lnSpc>
              <a:spcBef>
                <a:spcPts val="333"/>
              </a:spcBef>
              <a:spcAft>
                <a:spcPts val="0"/>
              </a:spcAft>
              <a:buNone/>
            </a:pPr>
            <a:r>
              <a:rPr lang="en-US"/>
              <a:t>The nonprofit Raspberry Pi Foundation originally designed the Pi as an inexpensive computer for teaching programming, but it quickly became popular among DIYers looking for a more powerful brain in their electronics projects.</a:t>
            </a:r>
            <a:endParaRPr/>
          </a:p>
        </p:txBody>
      </p:sp>
      <p:sp>
        <p:nvSpPr>
          <p:cNvPr id="609" name="Google Shape;6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rgbClr val="FF0000"/>
              </a:buClr>
              <a:buSzPts val="1400"/>
              <a:buFont typeface="Arial"/>
              <a:buChar char="•"/>
            </a:pPr>
            <a:r>
              <a:rPr b="1" lang="en-US" sz="1400">
                <a:solidFill>
                  <a:srgbClr val="FF0000"/>
                </a:solidFill>
                <a:latin typeface="Quattrocento Sans"/>
                <a:ea typeface="Quattrocento Sans"/>
                <a:cs typeface="Quattrocento Sans"/>
                <a:sym typeface="Quattrocento Sans"/>
              </a:rPr>
              <a:t>Azure Synapse Analytics </a:t>
            </a:r>
            <a:r>
              <a:rPr lang="en-US" sz="1400">
                <a:solidFill>
                  <a:srgbClr val="FF0000"/>
                </a:solidFill>
                <a:latin typeface="Quattrocento Sans"/>
                <a:ea typeface="Quattrocento Sans"/>
                <a:cs typeface="Quattrocento Sans"/>
                <a:sym typeface="Quattrocento Sans"/>
              </a:rPr>
              <a:t>provides limitless analytics service that brings together enterprise data warehousing and Big Data analytics.</a:t>
            </a:r>
            <a:endParaRPr/>
          </a:p>
          <a:p>
            <a:pPr indent="-457200" lvl="0" marL="457200" rtl="0" algn="l">
              <a:spcBef>
                <a:spcPts val="0"/>
              </a:spcBef>
              <a:spcAft>
                <a:spcPts val="0"/>
              </a:spcAft>
              <a:buClr>
                <a:schemeClr val="dk1"/>
              </a:buClr>
              <a:buSzPts val="1400"/>
              <a:buFont typeface="Arial"/>
              <a:buChar char="•"/>
            </a:pPr>
            <a:r>
              <a:rPr b="1" lang="en-US" sz="1400">
                <a:latin typeface="Quattrocento Sans"/>
                <a:ea typeface="Quattrocento Sans"/>
                <a:cs typeface="Quattrocento Sans"/>
                <a:sym typeface="Quattrocento Sans"/>
              </a:rPr>
              <a:t>Azure HDInsight</a:t>
            </a:r>
            <a:r>
              <a:rPr lang="en-US" sz="1400">
                <a:latin typeface="Quattrocento Sans"/>
                <a:ea typeface="Quattrocento Sans"/>
                <a:cs typeface="Quattrocento Sans"/>
                <a:sym typeface="Quattrocento Sans"/>
              </a:rPr>
              <a:t> is a fully-managed, open-source analytics service for enterprises. It is a cloud service that makes it easier, faster, and more cost-effective to process massive amounts of data.</a:t>
            </a:r>
            <a:endParaRPr sz="1400">
              <a:latin typeface="Quattrocento Sans"/>
              <a:ea typeface="Quattrocento Sans"/>
              <a:cs typeface="Quattrocento Sans"/>
              <a:sym typeface="Quattrocento Sans"/>
            </a:endParaRPr>
          </a:p>
          <a:p>
            <a:pPr indent="-457200" lvl="0" marL="457200" rtl="0" algn="l">
              <a:spcBef>
                <a:spcPts val="0"/>
              </a:spcBef>
              <a:spcAft>
                <a:spcPts val="0"/>
              </a:spcAft>
              <a:buClr>
                <a:srgbClr val="FF0000"/>
              </a:buClr>
              <a:buSzPts val="1400"/>
              <a:buFont typeface="Arial"/>
              <a:buChar char="•"/>
            </a:pPr>
            <a:r>
              <a:rPr b="1" lang="en-US" sz="1400">
                <a:solidFill>
                  <a:srgbClr val="FF0000"/>
                </a:solidFill>
                <a:latin typeface="Quattrocento Sans"/>
                <a:ea typeface="Quattrocento Sans"/>
                <a:cs typeface="Quattrocento Sans"/>
                <a:sym typeface="Quattrocento Sans"/>
              </a:rPr>
              <a:t>Azure DataBricks is a f</a:t>
            </a:r>
            <a:r>
              <a:rPr lang="en-US" sz="1400">
                <a:solidFill>
                  <a:srgbClr val="FF0000"/>
                </a:solidFill>
                <a:latin typeface="Quattrocento Sans"/>
                <a:ea typeface="Quattrocento Sans"/>
                <a:cs typeface="Quattrocento Sans"/>
                <a:sym typeface="Quattrocento Sans"/>
              </a:rPr>
              <a:t>ast, easy, and collaborative Apache Spark based analytics service.</a:t>
            </a:r>
            <a:endParaRPr/>
          </a:p>
          <a:p>
            <a:pPr indent="0" lvl="0" marL="0" rtl="0" algn="l">
              <a:spcBef>
                <a:spcPts val="0"/>
              </a:spcBef>
              <a:spcAft>
                <a:spcPts val="0"/>
              </a:spcAft>
              <a:buNone/>
            </a:pPr>
            <a:r>
              <a:t/>
            </a:r>
            <a:endParaRPr b="1"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sz="900" u="none" strike="noStrike">
                <a:solidFill>
                  <a:schemeClr val="dk1"/>
                </a:solidFill>
                <a:latin typeface="Quattrocento Sans"/>
                <a:ea typeface="Quattrocento Sans"/>
                <a:cs typeface="Quattrocento Sans"/>
                <a:sym typeface="Quattrocento Sans"/>
              </a:rPr>
              <a:t>Get more information on each of these topics</a:t>
            </a:r>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SQL Data Warehouse </a:t>
            </a:r>
            <a:r>
              <a:rPr b="0" i="0" lang="en-US" sz="900" u="none" strike="noStrike">
                <a:solidFill>
                  <a:schemeClr val="dk1"/>
                </a:solidFill>
                <a:latin typeface="Quattrocento Sans"/>
                <a:ea typeface="Quattrocento Sans"/>
                <a:cs typeface="Quattrocento Sans"/>
                <a:sym typeface="Quattrocento Sans"/>
              </a:rPr>
              <a:t>- </a:t>
            </a:r>
            <a:r>
              <a:rPr lang="en-US" u="none"/>
              <a:t>https://azure.microsoft.com/en-us/services/sql-data-warehouse/ </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HDInsight </a:t>
            </a:r>
            <a:r>
              <a:rPr b="0" i="0" lang="en-US" sz="900" u="none" strike="noStrike">
                <a:solidFill>
                  <a:schemeClr val="dk1"/>
                </a:solidFill>
                <a:latin typeface="Quattrocento Sans"/>
                <a:ea typeface="Quattrocento Sans"/>
                <a:cs typeface="Quattrocento Sans"/>
                <a:sym typeface="Quattrocento Sans"/>
              </a:rPr>
              <a:t>- h</a:t>
            </a:r>
            <a:r>
              <a:rPr lang="en-US" u="none"/>
              <a:t>ttps://azure.microsoft.com/en-us/services/hdinsight/ </a:t>
            </a:r>
            <a:r>
              <a:rPr b="0" i="0" lang="en-US" sz="900" u="none" strike="noStrike">
                <a:solidFill>
                  <a:schemeClr val="dk1"/>
                </a:solidFill>
                <a:latin typeface="Quattrocento Sans"/>
                <a:ea typeface="Quattrocento Sans"/>
                <a:cs typeface="Quattrocento Sans"/>
                <a:sym typeface="Quattrocento Sans"/>
              </a:rPr>
              <a:t> </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Data Lake Analytics </a:t>
            </a:r>
            <a:r>
              <a:rPr b="0" i="0" lang="en-US" sz="900" u="none" strike="noStrike">
                <a:solidFill>
                  <a:schemeClr val="dk1"/>
                </a:solidFill>
                <a:latin typeface="Quattrocento Sans"/>
                <a:ea typeface="Quattrocento Sans"/>
                <a:cs typeface="Quattrocento Sans"/>
                <a:sym typeface="Quattrocento Sans"/>
              </a:rPr>
              <a:t>- </a:t>
            </a:r>
            <a:r>
              <a:rPr lang="en-US" u="none"/>
              <a:t>https://azure.microsoft.com/en-us/services/data-lake-analytics/</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u="none"/>
              <a:t>Data and Analytics </a:t>
            </a:r>
            <a:r>
              <a:rPr b="1" i="0" lang="en-US" sz="900" u="none" strike="noStrike">
                <a:solidFill>
                  <a:schemeClr val="dk1"/>
                </a:solidFill>
                <a:latin typeface="Quattrocento Sans"/>
                <a:ea typeface="Quattrocento Sans"/>
                <a:cs typeface="Quattrocento Sans"/>
                <a:sym typeface="Quattrocento Sans"/>
              </a:rPr>
              <a:t>services </a:t>
            </a:r>
            <a:r>
              <a:rPr b="0" i="0" lang="en-US" sz="900" u="none" strike="noStrike">
                <a:solidFill>
                  <a:schemeClr val="dk1"/>
                </a:solidFill>
                <a:latin typeface="Quattrocento Sans"/>
                <a:ea typeface="Quattrocento Sans"/>
                <a:cs typeface="Quattrocento Sans"/>
                <a:sym typeface="Quattrocento Sans"/>
              </a:rPr>
              <a:t>- </a:t>
            </a:r>
            <a:r>
              <a:rPr lang="en-US" u="none"/>
              <a:t>https://azure.microsoft.com/en-us/product-categories/analytics/</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Learn and SkillPipe content order note:</a:t>
            </a:r>
            <a:endParaRPr b="1"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sz="900" u="none" strike="noStrike">
                <a:solidFill>
                  <a:schemeClr val="dk1"/>
                </a:solidFill>
                <a:latin typeface="Quattrocento Sans"/>
                <a:ea typeface="Quattrocento Sans"/>
                <a:cs typeface="Quattrocento Sans"/>
                <a:sym typeface="Quattrocento Sans"/>
              </a:rPr>
              <a:t>This page was moved to mirror the PPT flow and slides in SkillPipe, but not in Learn. You can access the Learn unit here…</a:t>
            </a:r>
            <a:endParaRPr/>
          </a:p>
          <a:p>
            <a:pPr indent="0" lvl="0" marL="0" rtl="0" algn="l">
              <a:spcBef>
                <a:spcPts val="0"/>
              </a:spcBef>
              <a:spcAft>
                <a:spcPts val="0"/>
              </a:spcAft>
              <a:buNone/>
            </a:pPr>
            <a:r>
              <a:rPr b="0" i="0" lang="en-US" sz="900" u="none" strike="noStrike">
                <a:solidFill>
                  <a:schemeClr val="dk1"/>
                </a:solidFill>
                <a:latin typeface="Quattrocento Sans"/>
                <a:ea typeface="Quattrocento Sans"/>
                <a:cs typeface="Quattrocento Sans"/>
                <a:sym typeface="Quattrocento Sans"/>
              </a:rPr>
              <a:t>https://docs.microsoft.com/en-us/learn/modules/azure-database-fundamentals/azure-big-data-analytics </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617" name="Google Shape;617;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19" name="Google Shape;619;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620" name="Google Shape;62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1400"/>
              <a:buFont typeface="Arial"/>
              <a:buChar char="•"/>
            </a:pPr>
            <a:r>
              <a:rPr b="1" lang="en-US" sz="1400">
                <a:latin typeface="Quattrocento Sans"/>
                <a:ea typeface="Quattrocento Sans"/>
                <a:cs typeface="Quattrocento Sans"/>
                <a:sym typeface="Quattrocento Sans"/>
              </a:rPr>
              <a:t>Azure Machine Learning service</a:t>
            </a:r>
            <a:r>
              <a:rPr lang="en-US" sz="1400">
                <a:latin typeface="Quattrocento Sans"/>
                <a:ea typeface="Quattrocento Sans"/>
                <a:cs typeface="Quattrocento Sans"/>
                <a:sym typeface="Quattrocento Sans"/>
              </a:rPr>
              <a:t> provides a cloud-based environment used to develop, train, test, deploy, manage, and track machine learning models.</a:t>
            </a:r>
            <a:endParaRPr sz="1400">
              <a:latin typeface="Quattrocento Sans"/>
              <a:ea typeface="Quattrocento Sans"/>
              <a:cs typeface="Quattrocento Sans"/>
              <a:sym typeface="Quattrocento Sans"/>
            </a:endParaRPr>
          </a:p>
          <a:p>
            <a:pPr indent="-457200" lvl="0" marL="457200" rtl="0" algn="l">
              <a:spcBef>
                <a:spcPts val="0"/>
              </a:spcBef>
              <a:spcAft>
                <a:spcPts val="0"/>
              </a:spcAft>
              <a:buClr>
                <a:srgbClr val="FF0000"/>
              </a:buClr>
              <a:buSzPts val="1400"/>
              <a:buFont typeface="Arial"/>
              <a:buChar char="•"/>
            </a:pPr>
            <a:r>
              <a:rPr lang="en-US" sz="1400">
                <a:solidFill>
                  <a:srgbClr val="FF0000"/>
                </a:solidFill>
                <a:latin typeface="Quattrocento Sans"/>
                <a:ea typeface="Quattrocento Sans"/>
                <a:cs typeface="Quattrocento Sans"/>
                <a:sym typeface="Quattrocento Sans"/>
              </a:rPr>
              <a:t>Cognitive Services builds intelligent and supported algorithms into apps, websites, and bots to see, hear, speak, understand, and interpret your user needs. </a:t>
            </a:r>
            <a:endParaRPr sz="1400">
              <a:solidFill>
                <a:srgbClr val="FF0000"/>
              </a:solidFill>
            </a:endParaRPr>
          </a:p>
          <a:p>
            <a:pPr indent="-457200" lvl="0" marL="457200" rtl="0" algn="l">
              <a:spcBef>
                <a:spcPts val="0"/>
              </a:spcBef>
              <a:spcAft>
                <a:spcPts val="0"/>
              </a:spcAft>
              <a:buClr>
                <a:srgbClr val="FF0000"/>
              </a:buClr>
              <a:buSzPts val="1400"/>
              <a:buFont typeface="Arial"/>
              <a:buChar char="•"/>
            </a:pPr>
            <a:r>
              <a:rPr lang="en-US" sz="1400">
                <a:solidFill>
                  <a:srgbClr val="FF0000"/>
                </a:solidFill>
                <a:latin typeface="Quattrocento Sans"/>
                <a:ea typeface="Quattrocento Sans"/>
                <a:cs typeface="Quattrocento Sans"/>
                <a:sym typeface="Quattrocento Sans"/>
              </a:rPr>
              <a:t>Azure Bot Service develops intelligent, enterprise-grade bots that let you maintain control of your data.</a:t>
            </a:r>
            <a:endParaRPr/>
          </a:p>
          <a:p>
            <a:pPr indent="0" lvl="0" marL="0" rtl="0" algn="l">
              <a:spcBef>
                <a:spcPts val="0"/>
              </a:spcBef>
              <a:spcAft>
                <a:spcPts val="0"/>
              </a:spcAft>
              <a:buNone/>
            </a:pPr>
            <a:r>
              <a:t/>
            </a:r>
            <a:endParaRPr b="1"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0" i="0" lang="en-US" sz="900" u="none" strike="noStrike">
                <a:solidFill>
                  <a:schemeClr val="dk1"/>
                </a:solidFill>
                <a:latin typeface="Quattrocento Sans"/>
                <a:ea typeface="Quattrocento Sans"/>
                <a:cs typeface="Quattrocento Sans"/>
                <a:sym typeface="Quattrocento Sans"/>
              </a:rPr>
              <a:t>Learn more at:</a:t>
            </a:r>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Machine Learning Service - </a:t>
            </a:r>
            <a:r>
              <a:rPr lang="en-US" sz="900" u="none"/>
              <a:t>https://azure.microsoft.com/en-us/services/machine-learning-service/</a:t>
            </a:r>
            <a:endParaRPr/>
          </a:p>
          <a:p>
            <a:pPr indent="0" lvl="0" marL="0" rtl="0" algn="l">
              <a:spcBef>
                <a:spcPts val="0"/>
              </a:spcBef>
              <a:spcAft>
                <a:spcPts val="0"/>
              </a:spcAft>
              <a:buNone/>
            </a:pPr>
            <a:r>
              <a:rPr b="1" i="0" lang="en-US" sz="900" u="none" strike="noStrike">
                <a:solidFill>
                  <a:schemeClr val="dk1"/>
                </a:solidFill>
                <a:latin typeface="Quattrocento Sans"/>
                <a:ea typeface="Quattrocento Sans"/>
                <a:cs typeface="Quattrocento Sans"/>
                <a:sym typeface="Quattrocento Sans"/>
              </a:rPr>
              <a:t>Azure Machine Learning Studio - </a:t>
            </a:r>
            <a:r>
              <a:rPr lang="en-US" sz="900" u="none"/>
              <a:t>https://azure.microsoft.com/en-us/services/machine-learning-studio/</a:t>
            </a:r>
            <a:endParaRPr b="0" i="0" sz="900" u="none" strike="noStrik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900" u="none">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900" u="none">
                <a:solidFill>
                  <a:schemeClr val="dk1"/>
                </a:solidFill>
                <a:latin typeface="Quattrocento Sans"/>
                <a:ea typeface="Quattrocento Sans"/>
                <a:cs typeface="Quattrocento Sans"/>
                <a:sym typeface="Quattrocento Sans"/>
              </a:rPr>
              <a:t>Note</a:t>
            </a:r>
            <a:r>
              <a:rPr lang="en-US" sz="900" u="none">
                <a:solidFill>
                  <a:schemeClr val="dk1"/>
                </a:solidFill>
                <a:latin typeface="Quattrocento Sans"/>
                <a:ea typeface="Quattrocento Sans"/>
                <a:cs typeface="Quattrocento Sans"/>
                <a:sym typeface="Quattrocento Sans"/>
              </a:rPr>
              <a:t>: For a full list of Artificial Intelligence and Machine Learning services available with Azure, see the AI + Machine Learning section on the </a:t>
            </a:r>
            <a:r>
              <a:rPr lang="en-US" sz="900" u="none"/>
              <a:t>https://azure.microsoft.com/en-us/overview/ai-platform/ </a:t>
            </a:r>
            <a:r>
              <a:rPr lang="en-US" sz="900" u="none">
                <a:solidFill>
                  <a:schemeClr val="dk1"/>
                </a:solidFill>
                <a:latin typeface="Quattrocento Sans"/>
                <a:ea typeface="Quattrocento Sans"/>
                <a:cs typeface="Quattrocento Sans"/>
                <a:sym typeface="Quattrocento Sans"/>
              </a:rPr>
              <a:t>page.</a:t>
            </a:r>
            <a:endParaRPr/>
          </a:p>
          <a:p>
            <a:pPr indent="0" lvl="0" marL="0" rtl="0" algn="l">
              <a:spcBef>
                <a:spcPts val="0"/>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dk1"/>
              </a:buClr>
              <a:buSzPts val="900"/>
              <a:buFont typeface="Quattrocento Sans"/>
              <a:buNone/>
            </a:pPr>
            <a:r>
              <a:rPr b="1" lang="en-US" sz="900">
                <a:solidFill>
                  <a:schemeClr val="dk1"/>
                </a:solidFill>
                <a:latin typeface="Quattrocento Sans"/>
                <a:ea typeface="Quattrocento Sans"/>
                <a:cs typeface="Quattrocento Sans"/>
                <a:sym typeface="Quattrocento Sans"/>
              </a:rPr>
              <a:t>Learn and SkillPipe content order note:</a:t>
            </a:r>
            <a:endParaRPr/>
          </a:p>
          <a:p>
            <a:pPr indent="0" lvl="0" marL="0" marR="0" rtl="0" algn="l">
              <a:lnSpc>
                <a:spcPct val="90000"/>
              </a:lnSpc>
              <a:spcBef>
                <a:spcPts val="333"/>
              </a:spcBef>
              <a:spcAft>
                <a:spcPts val="0"/>
              </a:spcAft>
              <a:buClr>
                <a:schemeClr val="dk1"/>
              </a:buClr>
              <a:buSzPts val="800"/>
              <a:buFont typeface="Quattrocento Sans"/>
              <a:buNone/>
            </a:pPr>
            <a:r>
              <a:rPr b="0" i="0" lang="en-US" sz="800" u="none" strike="noStrike">
                <a:solidFill>
                  <a:schemeClr val="dk1"/>
                </a:solidFill>
                <a:latin typeface="Quattrocento Sans"/>
                <a:ea typeface="Quattrocento Sans"/>
                <a:cs typeface="Quattrocento Sans"/>
                <a:sym typeface="Quattrocento Sans"/>
              </a:rPr>
              <a:t>Multiple Learn units cover the content in this slide</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https://docs.microsoft.com/en-us/learn/modules/ai-machine-learning-fundamentals/1-introduction</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https://docs.microsoft.com/en-us/learn/modules/ai-machine-learning-fundamentals/2-identify-product-options</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https://docs.microsoft.com/en-us/learn/modules/ai-machine-learning-fundamentals/3-analyze-decision-criteria</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https://docs.microsoft.com/en-us/learn/modules/ai-machine-learning-fundamentals/4-use-machine-learning</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https://docs.microsoft.com/en-us/learn/modules/ai-machine-learning-fundamentals/5-use-cognitive-services</a:t>
            </a:r>
            <a:endParaRPr/>
          </a:p>
          <a:p>
            <a:pPr indent="0" lvl="0" marL="0" marR="0" rtl="0" algn="l">
              <a:lnSpc>
                <a:spcPct val="90000"/>
              </a:lnSpc>
              <a:spcBef>
                <a:spcPts val="333"/>
              </a:spcBef>
              <a:spcAft>
                <a:spcPts val="0"/>
              </a:spcAft>
              <a:buClr>
                <a:schemeClr val="dk1"/>
              </a:buClr>
              <a:buSzPts val="900"/>
              <a:buFont typeface="Quattrocento Sans"/>
              <a:buNone/>
            </a:pPr>
            <a:r>
              <a:rPr b="0" lang="en-US" sz="900">
                <a:solidFill>
                  <a:schemeClr val="dk1"/>
                </a:solidFill>
                <a:latin typeface="Quattrocento Sans"/>
                <a:ea typeface="Quattrocento Sans"/>
                <a:cs typeface="Quattrocento Sans"/>
                <a:sym typeface="Quattrocento Sans"/>
              </a:rPr>
              <a:t>https://docs.microsoft.com/en-us/learn/modules/ai-machine-learning-fundamentals/6-use-bot-services</a:t>
            </a:r>
            <a:endParaRPr/>
          </a:p>
          <a:p>
            <a:pPr indent="0" lvl="0" marL="0" marR="0" rtl="0" algn="l">
              <a:lnSpc>
                <a:spcPct val="90000"/>
              </a:lnSpc>
              <a:spcBef>
                <a:spcPts val="333"/>
              </a:spcBef>
              <a:spcAft>
                <a:spcPts val="0"/>
              </a:spcAft>
              <a:buClr>
                <a:schemeClr val="dk1"/>
              </a:buClr>
              <a:buSzPts val="900"/>
              <a:buFont typeface="Calibri"/>
              <a:buNone/>
            </a:pPr>
            <a:r>
              <a:t/>
            </a:r>
            <a:endParaRPr b="0" sz="900">
              <a:solidFill>
                <a:schemeClr val="dk1"/>
              </a:solidFill>
              <a:latin typeface="Quattrocento Sans"/>
              <a:ea typeface="Quattrocento Sans"/>
              <a:cs typeface="Quattrocento Sans"/>
              <a:sym typeface="Quattrocento Sans"/>
            </a:endParaRPr>
          </a:p>
          <a:p>
            <a:pPr indent="0" lvl="0" marL="0" rtl="0" algn="l">
              <a:spcBef>
                <a:spcPts val="333"/>
              </a:spcBef>
              <a:spcAft>
                <a:spcPts val="0"/>
              </a:spcAft>
              <a:buNone/>
            </a:pPr>
            <a:r>
              <a:t/>
            </a:r>
            <a:endParaRPr b="0" i="0" sz="900" u="none" strike="noStrike">
              <a:solidFill>
                <a:schemeClr val="dk1"/>
              </a:solidFill>
              <a:latin typeface="Quattrocento Sans"/>
              <a:ea typeface="Quattrocento Sans"/>
              <a:cs typeface="Quattrocento Sans"/>
              <a:sym typeface="Quattrocento Sans"/>
            </a:endParaRPr>
          </a:p>
        </p:txBody>
      </p:sp>
      <p:sp>
        <p:nvSpPr>
          <p:cNvPr id="639" name="Google Shape;639;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41" name="Google Shape;641;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5/7/2021 3:36 PM</a:t>
            </a:r>
            <a:endParaRPr/>
          </a:p>
        </p:txBody>
      </p:sp>
      <p:sp>
        <p:nvSpPr>
          <p:cNvPr id="642" name="Google Shape;6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2">
  <p:cSld name="Title slide with graphic 2">
    <p:spTree>
      <p:nvGrpSpPr>
        <p:cNvPr id="21" name="Shape 21"/>
        <p:cNvGrpSpPr/>
        <p:nvPr/>
      </p:nvGrpSpPr>
      <p:grpSpPr>
        <a:xfrm>
          <a:off x="0" y="0"/>
          <a:ext cx="0" cy="0"/>
          <a:chOff x="0" y="0"/>
          <a:chExt cx="0" cy="0"/>
        </a:xfrm>
      </p:grpSpPr>
      <p:sp>
        <p:nvSpPr>
          <p:cNvPr id="22" name="Google Shape;22;p27"/>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1"/>
              </a:buClr>
              <a:buSzPts val="4800"/>
              <a:buFont typeface="Quattrocento Sans"/>
              <a:buNone/>
              <a:defRPr sz="4800" strike="noStrik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dk1"/>
              </a:buClr>
              <a:buSzPts val="1620"/>
              <a:buNone/>
              <a:defRPr sz="1800">
                <a:solidFill>
                  <a:schemeClr val="dk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US" sz="900" u="none" cap="none" strike="noStrike">
                <a:solidFill>
                  <a:srgbClr val="000000"/>
                </a:solidFill>
                <a:latin typeface="Quattrocento Sans"/>
                <a:ea typeface="Quattrocento Sans"/>
                <a:cs typeface="Quattrocento Sans"/>
                <a:sym typeface="Quattrocento Sans"/>
              </a:rPr>
              <a:t>© Copyright Microsoft Corporation. All rights reserved.</a:t>
            </a:r>
            <a:endParaRPr/>
          </a:p>
        </p:txBody>
      </p:sp>
      <p:sp>
        <p:nvSpPr>
          <p:cNvPr id="25" name="Google Shape;25;p27"/>
          <p:cNvSpPr/>
          <p:nvPr/>
        </p:nvSpPr>
        <p:spPr>
          <a:xfrm>
            <a:off x="6383137" y="589416"/>
            <a:ext cx="5671978" cy="5679168"/>
          </a:xfrm>
          <a:prstGeom prst="ellipse">
            <a:avLst/>
          </a:prstGeom>
          <a:noFill/>
          <a:ln cap="flat" cmpd="sng" w="19050">
            <a:solidFill>
              <a:schemeClr val="lt2"/>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pic>
        <p:nvPicPr>
          <p:cNvPr descr="A picture containing drawing&#10;&#10;Description automatically generated" id="26" name="Google Shape;26;p27"/>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grpSp>
        <p:nvGrpSpPr>
          <p:cNvPr id="27" name="Google Shape;27;p27"/>
          <p:cNvGrpSpPr/>
          <p:nvPr/>
        </p:nvGrpSpPr>
        <p:grpSpPr>
          <a:xfrm>
            <a:off x="6600946" y="859776"/>
            <a:ext cx="5148588" cy="5138447"/>
            <a:chOff x="6600946" y="859776"/>
            <a:chExt cx="5148588" cy="5138447"/>
          </a:xfrm>
        </p:grpSpPr>
        <p:grpSp>
          <p:nvGrpSpPr>
            <p:cNvPr id="28" name="Google Shape;28;p27"/>
            <p:cNvGrpSpPr/>
            <p:nvPr/>
          </p:nvGrpSpPr>
          <p:grpSpPr>
            <a:xfrm>
              <a:off x="6600946" y="859776"/>
              <a:ext cx="5148588" cy="5138447"/>
              <a:chOff x="5179859" y="2459480"/>
              <a:chExt cx="2077534" cy="2073148"/>
            </a:xfrm>
          </p:grpSpPr>
          <p:sp>
            <p:nvSpPr>
              <p:cNvPr id="29" name="Google Shape;29;p27"/>
              <p:cNvSpPr/>
              <p:nvPr/>
            </p:nvSpPr>
            <p:spPr>
              <a:xfrm>
                <a:off x="5496685" y="2820334"/>
                <a:ext cx="1592644" cy="1616092"/>
              </a:xfrm>
              <a:custGeom>
                <a:rect b="b" l="l" r="r" t="t"/>
                <a:pathLst>
                  <a:path extrusionOk="0" h="1616092" w="1592644">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0" name="Google Shape;30;p27"/>
              <p:cNvSpPr/>
              <p:nvPr/>
            </p:nvSpPr>
            <p:spPr>
              <a:xfrm>
                <a:off x="5569965" y="3033304"/>
                <a:ext cx="1648967" cy="1494562"/>
              </a:xfrm>
              <a:custGeom>
                <a:rect b="b" l="l" r="r" t="t"/>
                <a:pathLst>
                  <a:path extrusionOk="0" h="1494562" w="1648967">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1" name="Google Shape;31;p27"/>
              <p:cNvSpPr/>
              <p:nvPr/>
            </p:nvSpPr>
            <p:spPr>
              <a:xfrm>
                <a:off x="5695335" y="2890984"/>
                <a:ext cx="1562058" cy="1634024"/>
              </a:xfrm>
              <a:custGeom>
                <a:rect b="b" l="l" r="r" t="t"/>
                <a:pathLst>
                  <a:path extrusionOk="0" h="1634024" w="1562058">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2" name="Google Shape;32;p27"/>
              <p:cNvSpPr/>
              <p:nvPr/>
            </p:nvSpPr>
            <p:spPr>
              <a:xfrm>
                <a:off x="5630741" y="2796715"/>
                <a:ext cx="1568373" cy="1631138"/>
              </a:xfrm>
              <a:custGeom>
                <a:rect b="b" l="l" r="r" t="t"/>
                <a:pathLst>
                  <a:path extrusionOk="0" h="1631138" w="1568373">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3" name="Google Shape;33;p27"/>
              <p:cNvSpPr/>
              <p:nvPr/>
            </p:nvSpPr>
            <p:spPr>
              <a:xfrm>
                <a:off x="5402873" y="2763813"/>
                <a:ext cx="1649777" cy="1482113"/>
              </a:xfrm>
              <a:custGeom>
                <a:rect b="b" l="l" r="r" t="t"/>
                <a:pathLst>
                  <a:path extrusionOk="0" h="1482113" w="1649777">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4" name="Google Shape;34;p27"/>
              <p:cNvSpPr/>
              <p:nvPr/>
            </p:nvSpPr>
            <p:spPr>
              <a:xfrm>
                <a:off x="5247730" y="2789965"/>
                <a:ext cx="1584777" cy="1622649"/>
              </a:xfrm>
              <a:custGeom>
                <a:rect b="b" l="l" r="r" t="t"/>
                <a:pathLst>
                  <a:path extrusionOk="0" h="1622649" w="1584777">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5" name="Google Shape;35;p27"/>
              <p:cNvSpPr/>
              <p:nvPr/>
            </p:nvSpPr>
            <p:spPr>
              <a:xfrm>
                <a:off x="5179859" y="2878404"/>
                <a:ext cx="1545260" cy="1640889"/>
              </a:xfrm>
              <a:custGeom>
                <a:rect b="b" l="l" r="r" t="t"/>
                <a:pathLst>
                  <a:path extrusionOk="0" h="1640889" w="1545260">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6" name="Google Shape;36;p27"/>
              <p:cNvSpPr/>
              <p:nvPr/>
            </p:nvSpPr>
            <p:spPr>
              <a:xfrm>
                <a:off x="5208682" y="3017783"/>
                <a:ext cx="1646681" cy="1514845"/>
              </a:xfrm>
              <a:custGeom>
                <a:rect b="b" l="l" r="r" t="t"/>
                <a:pathLst>
                  <a:path extrusionOk="0" h="1514845" w="1646681">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7" name="Google Shape;37;p27"/>
              <p:cNvSpPr/>
              <p:nvPr/>
            </p:nvSpPr>
            <p:spPr>
              <a:xfrm>
                <a:off x="5329614" y="2845675"/>
                <a:ext cx="1604843" cy="1605039"/>
              </a:xfrm>
              <a:custGeom>
                <a:rect b="b" l="l" r="r" t="t"/>
                <a:pathLst>
                  <a:path extrusionOk="0" h="1605039" w="1604843">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 name="Google Shape;38;p27"/>
              <p:cNvSpPr/>
              <p:nvPr/>
            </p:nvSpPr>
            <p:spPr>
              <a:xfrm>
                <a:off x="5435874" y="2634946"/>
                <a:ext cx="1515194" cy="1647175"/>
              </a:xfrm>
              <a:custGeom>
                <a:rect b="b" l="l" r="r" t="t"/>
                <a:pathLst>
                  <a:path extrusionOk="0" h="1647175" w="1515194">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9" name="Google Shape;39;p27"/>
              <p:cNvSpPr/>
              <p:nvPr/>
            </p:nvSpPr>
            <p:spPr>
              <a:xfrm>
                <a:off x="5267647" y="2501714"/>
                <a:ext cx="1640193" cy="1544187"/>
              </a:xfrm>
              <a:custGeom>
                <a:rect b="b" l="l" r="r" t="t"/>
                <a:pathLst>
                  <a:path extrusionOk="0" h="1544187" w="1640193">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0" name="Google Shape;40;p27"/>
              <p:cNvSpPr/>
              <p:nvPr/>
            </p:nvSpPr>
            <p:spPr>
              <a:xfrm>
                <a:off x="5184232" y="2459493"/>
                <a:ext cx="1623190" cy="1584503"/>
              </a:xfrm>
              <a:custGeom>
                <a:rect b="b" l="l" r="r" t="t"/>
                <a:pathLst>
                  <a:path extrusionOk="0" h="1584503" w="1623190">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1" name="Google Shape;41;p27"/>
              <p:cNvSpPr/>
              <p:nvPr/>
            </p:nvSpPr>
            <p:spPr>
              <a:xfrm>
                <a:off x="5197133" y="2512353"/>
                <a:ext cx="1483088" cy="1650706"/>
              </a:xfrm>
              <a:custGeom>
                <a:rect b="b" l="l" r="r" t="t"/>
                <a:pathLst>
                  <a:path extrusionOk="0" h="1650706" w="1483088">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2" name="Google Shape;42;p27"/>
              <p:cNvSpPr/>
              <p:nvPr/>
            </p:nvSpPr>
            <p:spPr>
              <a:xfrm>
                <a:off x="5302425" y="2655449"/>
                <a:ext cx="1631597" cy="1570475"/>
              </a:xfrm>
              <a:custGeom>
                <a:rect b="b" l="l" r="r" t="t"/>
                <a:pathLst>
                  <a:path extrusionOk="0" h="1570475" w="1631597">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3" name="Google Shape;43;p27"/>
              <p:cNvSpPr/>
              <p:nvPr/>
            </p:nvSpPr>
            <p:spPr>
              <a:xfrm>
                <a:off x="5490992" y="2665438"/>
                <a:ext cx="1634512" cy="1562390"/>
              </a:xfrm>
              <a:custGeom>
                <a:rect b="b" l="l" r="r" t="t"/>
                <a:pathLst>
                  <a:path extrusionOk="0" h="1562390" w="1634512">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4" name="Google Shape;44;p27"/>
              <p:cNvSpPr/>
              <p:nvPr/>
            </p:nvSpPr>
            <p:spPr>
              <a:xfrm>
                <a:off x="5740942" y="2518472"/>
                <a:ext cx="1494657" cy="1649348"/>
              </a:xfrm>
              <a:custGeom>
                <a:rect b="b" l="l" r="r" t="t"/>
                <a:pathLst>
                  <a:path extrusionOk="0" h="1649348" w="1494657">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5" name="Google Shape;45;p27"/>
              <p:cNvSpPr/>
              <p:nvPr/>
            </p:nvSpPr>
            <p:spPr>
              <a:xfrm>
                <a:off x="5636186" y="2459480"/>
                <a:ext cx="1616538" cy="1592136"/>
              </a:xfrm>
              <a:custGeom>
                <a:rect b="b" l="l" r="r" t="t"/>
                <a:pathLst>
                  <a:path extrusionOk="0" h="1592136" w="1616538">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6" name="Google Shape;46;p27"/>
              <p:cNvSpPr/>
              <p:nvPr/>
            </p:nvSpPr>
            <p:spPr>
              <a:xfrm>
                <a:off x="5531644" y="2497017"/>
                <a:ext cx="1643695" cy="1534597"/>
              </a:xfrm>
              <a:custGeom>
                <a:rect b="b" l="l" r="r" t="t"/>
                <a:pathLst>
                  <a:path extrusionOk="0" h="1534597" w="1643695">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7" name="Google Shape;47;p27"/>
              <p:cNvSpPr/>
              <p:nvPr/>
            </p:nvSpPr>
            <p:spPr>
              <a:xfrm>
                <a:off x="5484232" y="2627034"/>
                <a:ext cx="1525159" cy="1644610"/>
              </a:xfrm>
              <a:custGeom>
                <a:rect b="b" l="l" r="r" t="t"/>
                <a:pathLst>
                  <a:path extrusionOk="0" h="1644610" w="1525159">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8" name="Google Shape;48;p27"/>
              <p:cNvSpPr/>
              <p:nvPr/>
            </p:nvSpPr>
            <p:spPr>
              <a:xfrm>
                <a:off x="5498775" y="2833512"/>
                <a:ext cx="1599894" cy="1610534"/>
              </a:xfrm>
              <a:custGeom>
                <a:rect b="b" l="l" r="r" t="t"/>
                <a:pathLst>
                  <a:path extrusionOk="0" h="1610534" w="159989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49" name="Google Shape;49;p27"/>
              <p:cNvSpPr/>
              <p:nvPr/>
            </p:nvSpPr>
            <p:spPr>
              <a:xfrm>
                <a:off x="5574695" y="3024613"/>
                <a:ext cx="1649985" cy="1506110"/>
              </a:xfrm>
              <a:custGeom>
                <a:rect b="b" l="l" r="r" t="t"/>
                <a:pathLst>
                  <a:path extrusionOk="0" h="1506110" w="1649985">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50" name="Google Shape;50;p27"/>
              <p:cNvSpPr/>
              <p:nvPr/>
            </p:nvSpPr>
            <p:spPr>
              <a:xfrm>
                <a:off x="5703352" y="2884241"/>
                <a:ext cx="1552692" cy="1637910"/>
              </a:xfrm>
              <a:custGeom>
                <a:rect b="b" l="l" r="r" t="t"/>
                <a:pathLst>
                  <a:path extrusionOk="0" h="1637910" w="1552692">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51" name="Google Shape;51;p27"/>
              <p:cNvSpPr/>
              <p:nvPr/>
            </p:nvSpPr>
            <p:spPr>
              <a:xfrm>
                <a:off x="5617251" y="2793839"/>
                <a:ext cx="1577256" cy="1626394"/>
              </a:xfrm>
              <a:custGeom>
                <a:rect b="b" l="l" r="r" t="t"/>
                <a:pathLst>
                  <a:path extrusionOk="0" h="1626394" w="1577256">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52" name="Google Shape;52;p27"/>
              <p:cNvSpPr/>
              <p:nvPr/>
            </p:nvSpPr>
            <p:spPr>
              <a:xfrm>
                <a:off x="5392895" y="2761931"/>
                <a:ext cx="1648777" cy="1472564"/>
              </a:xfrm>
              <a:custGeom>
                <a:rect b="b" l="l" r="r" t="t"/>
                <a:pathLst>
                  <a:path extrusionOk="0" h="1472564" w="1648777">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
          <p:nvSpPr>
            <p:cNvPr id="53" name="Google Shape;53;p27"/>
            <p:cNvSpPr/>
            <p:nvPr/>
          </p:nvSpPr>
          <p:spPr>
            <a:xfrm>
              <a:off x="7282905" y="3548967"/>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4" name="Google Shape;54;p27"/>
            <p:cNvSpPr/>
            <p:nvPr/>
          </p:nvSpPr>
          <p:spPr>
            <a:xfrm>
              <a:off x="10896617" y="2909240"/>
              <a:ext cx="124272" cy="124290"/>
            </a:xfrm>
            <a:prstGeom prst="ellipse">
              <a:avLst/>
            </a:prstGeom>
            <a:solidFill>
              <a:schemeClr val="accent5"/>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5" name="Google Shape;55;p27"/>
            <p:cNvSpPr/>
            <p:nvPr/>
          </p:nvSpPr>
          <p:spPr>
            <a:xfrm>
              <a:off x="9437993" y="5187887"/>
              <a:ext cx="124272" cy="124290"/>
            </a:xfrm>
            <a:prstGeom prst="ellipse">
              <a:avLst/>
            </a:prstGeom>
            <a:solidFill>
              <a:srgbClr val="00D7FB"/>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6" name="Google Shape;56;p27"/>
            <p:cNvSpPr/>
            <p:nvPr/>
          </p:nvSpPr>
          <p:spPr>
            <a:xfrm>
              <a:off x="9087616" y="1541433"/>
              <a:ext cx="124272" cy="124290"/>
            </a:xfrm>
            <a:prstGeom prst="ellipse">
              <a:avLst/>
            </a:prstGeom>
            <a:solidFill>
              <a:srgbClr val="00D7FB"/>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7" name="Google Shape;57;p27"/>
            <p:cNvSpPr/>
            <p:nvPr/>
          </p:nvSpPr>
          <p:spPr>
            <a:xfrm>
              <a:off x="9052314" y="3314275"/>
              <a:ext cx="229418" cy="229450"/>
            </a:xfrm>
            <a:prstGeom prst="ellipse">
              <a:avLst/>
            </a:prstGeom>
            <a:solidFill>
              <a:schemeClr val="accent5"/>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8" name="Google Shape;58;p27"/>
            <p:cNvSpPr/>
            <p:nvPr/>
          </p:nvSpPr>
          <p:spPr>
            <a:xfrm>
              <a:off x="9104887" y="2889394"/>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59" name="Google Shape;59;p27"/>
            <p:cNvSpPr/>
            <p:nvPr/>
          </p:nvSpPr>
          <p:spPr>
            <a:xfrm>
              <a:off x="9104887" y="3844315"/>
              <a:ext cx="124272" cy="124290"/>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0" name="Google Shape;60;p27"/>
            <p:cNvSpPr/>
            <p:nvPr/>
          </p:nvSpPr>
          <p:spPr>
            <a:xfrm rot="-5400000">
              <a:off x="8628699" y="3366864"/>
              <a:ext cx="124290" cy="124272"/>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1" name="Google Shape;61;p27"/>
            <p:cNvSpPr/>
            <p:nvPr/>
          </p:nvSpPr>
          <p:spPr>
            <a:xfrm rot="-5400000">
              <a:off x="9583486" y="3366864"/>
              <a:ext cx="124290" cy="124272"/>
            </a:xfrm>
            <a:prstGeom prst="ellipse">
              <a:avLst/>
            </a:prstGeom>
            <a:solidFill>
              <a:schemeClr val="dk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3">
  <p:cSld name="Title slide with graphic 3">
    <p:spTree>
      <p:nvGrpSpPr>
        <p:cNvPr id="105" name="Shape 105"/>
        <p:cNvGrpSpPr/>
        <p:nvPr/>
      </p:nvGrpSpPr>
      <p:grpSpPr>
        <a:xfrm>
          <a:off x="0" y="0"/>
          <a:ext cx="0" cy="0"/>
          <a:chOff x="0" y="0"/>
          <a:chExt cx="0" cy="0"/>
        </a:xfrm>
      </p:grpSpPr>
      <p:sp>
        <p:nvSpPr>
          <p:cNvPr id="106" name="Google Shape;106;p36"/>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1"/>
              </a:buClr>
              <a:buSzPts val="4800"/>
              <a:buFont typeface="Quattrocento Sans"/>
              <a:buNone/>
              <a:defRPr sz="4800" strike="noStrik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6"/>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dk1"/>
              </a:buClr>
              <a:buSzPts val="1620"/>
              <a:buNone/>
              <a:defRPr sz="1800">
                <a:solidFill>
                  <a:schemeClr val="dk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3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109" name="Google Shape;109;p36"/>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
        <p:nvSpPr>
          <p:cNvPr id="110" name="Google Shape;110;p36"/>
          <p:cNvSpPr/>
          <p:nvPr/>
        </p:nvSpPr>
        <p:spPr>
          <a:xfrm>
            <a:off x="6229842" y="0"/>
            <a:ext cx="5962158" cy="6858000"/>
          </a:xfrm>
          <a:prstGeom prst="rect">
            <a:avLst/>
          </a:prstGeom>
          <a:solidFill>
            <a:schemeClr val="accent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111" name="Google Shape;111;p36"/>
          <p:cNvPicPr preferRelativeResize="0"/>
          <p:nvPr/>
        </p:nvPicPr>
        <p:blipFill rotWithShape="1">
          <a:blip r:embed="rId3">
            <a:alphaModFix/>
          </a:blip>
          <a:srcRect b="0" l="0" r="0" t="0"/>
          <a:stretch/>
        </p:blipFill>
        <p:spPr>
          <a:xfrm>
            <a:off x="6111901" y="0"/>
            <a:ext cx="6080099" cy="6858000"/>
          </a:xfrm>
          <a:prstGeom prst="rect">
            <a:avLst/>
          </a:prstGeom>
          <a:noFill/>
          <a:ln>
            <a:noFill/>
          </a:ln>
        </p:spPr>
      </p:pic>
      <p:grpSp>
        <p:nvGrpSpPr>
          <p:cNvPr id="112" name="Google Shape;112;p36"/>
          <p:cNvGrpSpPr/>
          <p:nvPr/>
        </p:nvGrpSpPr>
        <p:grpSpPr>
          <a:xfrm>
            <a:off x="6600946" y="859776"/>
            <a:ext cx="5148588" cy="5138447"/>
            <a:chOff x="5179859" y="2459480"/>
            <a:chExt cx="2077534" cy="2073148"/>
          </a:xfrm>
        </p:grpSpPr>
        <p:sp>
          <p:nvSpPr>
            <p:cNvPr id="113" name="Google Shape;113;p36"/>
            <p:cNvSpPr/>
            <p:nvPr/>
          </p:nvSpPr>
          <p:spPr>
            <a:xfrm>
              <a:off x="5496685" y="2820334"/>
              <a:ext cx="1592644" cy="1616092"/>
            </a:xfrm>
            <a:custGeom>
              <a:rect b="b" l="l" r="r" t="t"/>
              <a:pathLst>
                <a:path extrusionOk="0" h="1616092" w="1592644">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4" name="Google Shape;114;p36"/>
            <p:cNvSpPr/>
            <p:nvPr/>
          </p:nvSpPr>
          <p:spPr>
            <a:xfrm>
              <a:off x="5569965" y="3033304"/>
              <a:ext cx="1648967" cy="1494562"/>
            </a:xfrm>
            <a:custGeom>
              <a:rect b="b" l="l" r="r" t="t"/>
              <a:pathLst>
                <a:path extrusionOk="0" h="1494562" w="1648967">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5" name="Google Shape;115;p36"/>
            <p:cNvSpPr/>
            <p:nvPr/>
          </p:nvSpPr>
          <p:spPr>
            <a:xfrm>
              <a:off x="5695335" y="2890984"/>
              <a:ext cx="1562058" cy="1634024"/>
            </a:xfrm>
            <a:custGeom>
              <a:rect b="b" l="l" r="r" t="t"/>
              <a:pathLst>
                <a:path extrusionOk="0" h="1634024" w="1562058">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6" name="Google Shape;116;p36"/>
            <p:cNvSpPr/>
            <p:nvPr/>
          </p:nvSpPr>
          <p:spPr>
            <a:xfrm>
              <a:off x="5630741" y="2796715"/>
              <a:ext cx="1568373" cy="1631138"/>
            </a:xfrm>
            <a:custGeom>
              <a:rect b="b" l="l" r="r" t="t"/>
              <a:pathLst>
                <a:path extrusionOk="0" h="1631138" w="1568373">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7" name="Google Shape;117;p36"/>
            <p:cNvSpPr/>
            <p:nvPr/>
          </p:nvSpPr>
          <p:spPr>
            <a:xfrm>
              <a:off x="5402873" y="2763813"/>
              <a:ext cx="1649777" cy="1482113"/>
            </a:xfrm>
            <a:custGeom>
              <a:rect b="b" l="l" r="r" t="t"/>
              <a:pathLst>
                <a:path extrusionOk="0" h="1482113" w="1649777">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8" name="Google Shape;118;p36"/>
            <p:cNvSpPr/>
            <p:nvPr/>
          </p:nvSpPr>
          <p:spPr>
            <a:xfrm>
              <a:off x="5247730" y="2789965"/>
              <a:ext cx="1584777" cy="1622649"/>
            </a:xfrm>
            <a:custGeom>
              <a:rect b="b" l="l" r="r" t="t"/>
              <a:pathLst>
                <a:path extrusionOk="0" h="1622649" w="1584777">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19" name="Google Shape;119;p36"/>
            <p:cNvSpPr/>
            <p:nvPr/>
          </p:nvSpPr>
          <p:spPr>
            <a:xfrm>
              <a:off x="5179859" y="2878404"/>
              <a:ext cx="1545260" cy="1640889"/>
            </a:xfrm>
            <a:custGeom>
              <a:rect b="b" l="l" r="r" t="t"/>
              <a:pathLst>
                <a:path extrusionOk="0" h="1640889" w="1545260">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0" name="Google Shape;120;p36"/>
            <p:cNvSpPr/>
            <p:nvPr/>
          </p:nvSpPr>
          <p:spPr>
            <a:xfrm>
              <a:off x="5208682" y="3017783"/>
              <a:ext cx="1646681" cy="1514845"/>
            </a:xfrm>
            <a:custGeom>
              <a:rect b="b" l="l" r="r" t="t"/>
              <a:pathLst>
                <a:path extrusionOk="0" h="1514845" w="1646681">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1" name="Google Shape;121;p36"/>
            <p:cNvSpPr/>
            <p:nvPr/>
          </p:nvSpPr>
          <p:spPr>
            <a:xfrm>
              <a:off x="5329614" y="2845675"/>
              <a:ext cx="1604843" cy="1605039"/>
            </a:xfrm>
            <a:custGeom>
              <a:rect b="b" l="l" r="r" t="t"/>
              <a:pathLst>
                <a:path extrusionOk="0" h="1605039" w="1604843">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2" name="Google Shape;122;p36"/>
            <p:cNvSpPr/>
            <p:nvPr/>
          </p:nvSpPr>
          <p:spPr>
            <a:xfrm>
              <a:off x="5435874" y="2634946"/>
              <a:ext cx="1515194" cy="1647175"/>
            </a:xfrm>
            <a:custGeom>
              <a:rect b="b" l="l" r="r" t="t"/>
              <a:pathLst>
                <a:path extrusionOk="0" h="1647175" w="1515194">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3" name="Google Shape;123;p36"/>
            <p:cNvSpPr/>
            <p:nvPr/>
          </p:nvSpPr>
          <p:spPr>
            <a:xfrm>
              <a:off x="5267647" y="2501714"/>
              <a:ext cx="1640193" cy="1544187"/>
            </a:xfrm>
            <a:custGeom>
              <a:rect b="b" l="l" r="r" t="t"/>
              <a:pathLst>
                <a:path extrusionOk="0" h="1544187" w="1640193">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4" name="Google Shape;124;p36"/>
            <p:cNvSpPr/>
            <p:nvPr/>
          </p:nvSpPr>
          <p:spPr>
            <a:xfrm>
              <a:off x="5184232" y="2459493"/>
              <a:ext cx="1623190" cy="1584503"/>
            </a:xfrm>
            <a:custGeom>
              <a:rect b="b" l="l" r="r" t="t"/>
              <a:pathLst>
                <a:path extrusionOk="0" h="1584503" w="1623190">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5" name="Google Shape;125;p36"/>
            <p:cNvSpPr/>
            <p:nvPr/>
          </p:nvSpPr>
          <p:spPr>
            <a:xfrm>
              <a:off x="5197133" y="2512353"/>
              <a:ext cx="1483088" cy="1650706"/>
            </a:xfrm>
            <a:custGeom>
              <a:rect b="b" l="l" r="r" t="t"/>
              <a:pathLst>
                <a:path extrusionOk="0" h="1650706" w="1483088">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6" name="Google Shape;126;p36"/>
            <p:cNvSpPr/>
            <p:nvPr/>
          </p:nvSpPr>
          <p:spPr>
            <a:xfrm>
              <a:off x="5302425" y="2655449"/>
              <a:ext cx="1631597" cy="1570475"/>
            </a:xfrm>
            <a:custGeom>
              <a:rect b="b" l="l" r="r" t="t"/>
              <a:pathLst>
                <a:path extrusionOk="0" h="1570475" w="1631597">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7" name="Google Shape;127;p36"/>
            <p:cNvSpPr/>
            <p:nvPr/>
          </p:nvSpPr>
          <p:spPr>
            <a:xfrm>
              <a:off x="5490992" y="2665438"/>
              <a:ext cx="1634512" cy="1562390"/>
            </a:xfrm>
            <a:custGeom>
              <a:rect b="b" l="l" r="r" t="t"/>
              <a:pathLst>
                <a:path extrusionOk="0" h="1562390" w="1634512">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8" name="Google Shape;128;p36"/>
            <p:cNvSpPr/>
            <p:nvPr/>
          </p:nvSpPr>
          <p:spPr>
            <a:xfrm>
              <a:off x="5740942" y="2518472"/>
              <a:ext cx="1494657" cy="1649348"/>
            </a:xfrm>
            <a:custGeom>
              <a:rect b="b" l="l" r="r" t="t"/>
              <a:pathLst>
                <a:path extrusionOk="0" h="1649348" w="1494657">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29" name="Google Shape;129;p36"/>
            <p:cNvSpPr/>
            <p:nvPr/>
          </p:nvSpPr>
          <p:spPr>
            <a:xfrm>
              <a:off x="5636186" y="2459480"/>
              <a:ext cx="1616538" cy="1592136"/>
            </a:xfrm>
            <a:custGeom>
              <a:rect b="b" l="l" r="r" t="t"/>
              <a:pathLst>
                <a:path extrusionOk="0" h="1592136" w="1616538">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0" name="Google Shape;130;p36"/>
            <p:cNvSpPr/>
            <p:nvPr/>
          </p:nvSpPr>
          <p:spPr>
            <a:xfrm>
              <a:off x="5531644" y="2497017"/>
              <a:ext cx="1643695" cy="1534597"/>
            </a:xfrm>
            <a:custGeom>
              <a:rect b="b" l="l" r="r" t="t"/>
              <a:pathLst>
                <a:path extrusionOk="0" h="1534597" w="1643695">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1" name="Google Shape;131;p36"/>
            <p:cNvSpPr/>
            <p:nvPr/>
          </p:nvSpPr>
          <p:spPr>
            <a:xfrm>
              <a:off x="5484232" y="2627034"/>
              <a:ext cx="1525159" cy="1644610"/>
            </a:xfrm>
            <a:custGeom>
              <a:rect b="b" l="l" r="r" t="t"/>
              <a:pathLst>
                <a:path extrusionOk="0" h="1644610" w="1525159">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2" name="Google Shape;132;p36"/>
            <p:cNvSpPr/>
            <p:nvPr/>
          </p:nvSpPr>
          <p:spPr>
            <a:xfrm>
              <a:off x="5498775" y="2833512"/>
              <a:ext cx="1599894" cy="1610534"/>
            </a:xfrm>
            <a:custGeom>
              <a:rect b="b" l="l" r="r" t="t"/>
              <a:pathLst>
                <a:path extrusionOk="0" h="1610534" w="159989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3" name="Google Shape;133;p36"/>
            <p:cNvSpPr/>
            <p:nvPr/>
          </p:nvSpPr>
          <p:spPr>
            <a:xfrm>
              <a:off x="5574695" y="3024613"/>
              <a:ext cx="1649985" cy="1506110"/>
            </a:xfrm>
            <a:custGeom>
              <a:rect b="b" l="l" r="r" t="t"/>
              <a:pathLst>
                <a:path extrusionOk="0" h="1506110" w="1649985">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4" name="Google Shape;134;p36"/>
            <p:cNvSpPr/>
            <p:nvPr/>
          </p:nvSpPr>
          <p:spPr>
            <a:xfrm>
              <a:off x="5703352" y="2884241"/>
              <a:ext cx="1552692" cy="1637910"/>
            </a:xfrm>
            <a:custGeom>
              <a:rect b="b" l="l" r="r" t="t"/>
              <a:pathLst>
                <a:path extrusionOk="0" h="1637910" w="1552692">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5" name="Google Shape;135;p36"/>
            <p:cNvSpPr/>
            <p:nvPr/>
          </p:nvSpPr>
          <p:spPr>
            <a:xfrm>
              <a:off x="5617251" y="2793839"/>
              <a:ext cx="1577256" cy="1626394"/>
            </a:xfrm>
            <a:custGeom>
              <a:rect b="b" l="l" r="r" t="t"/>
              <a:pathLst>
                <a:path extrusionOk="0" h="1626394" w="1577256">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136" name="Google Shape;136;p36"/>
            <p:cNvSpPr/>
            <p:nvPr/>
          </p:nvSpPr>
          <p:spPr>
            <a:xfrm>
              <a:off x="5392895" y="2761931"/>
              <a:ext cx="1648777" cy="1472564"/>
            </a:xfrm>
            <a:custGeom>
              <a:rect b="b" l="l" r="r" t="t"/>
              <a:pathLst>
                <a:path extrusionOk="0" h="1472564" w="1648777">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adFill>
              <a:gsLst>
                <a:gs pos="0">
                  <a:schemeClr val="accent5"/>
                </a:gs>
                <a:gs pos="23000">
                  <a:schemeClr val="accent5"/>
                </a:gs>
                <a:gs pos="100000">
                  <a:schemeClr val="dk2"/>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with footnote">
  <p:cSld name="Text Layout with footnote">
    <p:spTree>
      <p:nvGrpSpPr>
        <p:cNvPr id="137" name="Shape 137"/>
        <p:cNvGrpSpPr/>
        <p:nvPr/>
      </p:nvGrpSpPr>
      <p:grpSpPr>
        <a:xfrm>
          <a:off x="0" y="0"/>
          <a:ext cx="0" cy="0"/>
          <a:chOff x="0" y="0"/>
          <a:chExt cx="0" cy="0"/>
        </a:xfrm>
      </p:grpSpPr>
      <p:sp>
        <p:nvSpPr>
          <p:cNvPr id="138" name="Google Shape;138;p3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7"/>
          <p:cNvSpPr txBox="1"/>
          <p:nvPr>
            <p:ph idx="1" type="body"/>
          </p:nvPr>
        </p:nvSpPr>
        <p:spPr>
          <a:xfrm>
            <a:off x="419100" y="1456897"/>
            <a:ext cx="11340811" cy="205184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37"/>
          <p:cNvSpPr/>
          <p:nvPr/>
        </p:nvSpPr>
        <p:spPr>
          <a:xfrm>
            <a:off x="0" y="5670550"/>
            <a:ext cx="12192000" cy="746955"/>
          </a:xfrm>
          <a:prstGeom prst="rect">
            <a:avLst/>
          </a:prstGeom>
          <a:solidFill>
            <a:srgbClr val="F2F2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41" name="Google Shape;141;p37"/>
          <p:cNvSpPr txBox="1"/>
          <p:nvPr>
            <p:ph idx="2" type="body"/>
          </p:nvPr>
        </p:nvSpPr>
        <p:spPr>
          <a:xfrm>
            <a:off x="418643" y="5797806"/>
            <a:ext cx="11341268" cy="492443"/>
          </a:xfrm>
          <a:prstGeom prst="rect">
            <a:avLst/>
          </a:prstGeom>
          <a:noFill/>
          <a:ln>
            <a:noFill/>
          </a:ln>
        </p:spPr>
        <p:txBody>
          <a:bodyPr anchorCtr="0" anchor="ctr" bIns="91425" lIns="0" spcFirstLastPara="1" rIns="146300" wrap="square" tIns="91425">
            <a:spAutoFit/>
          </a:bodyPr>
          <a:lstStyle>
            <a:lvl1pPr indent="-228600" lvl="0" marL="457200" algn="l">
              <a:lnSpc>
                <a:spcPct val="100000"/>
              </a:lnSpc>
              <a:spcBef>
                <a:spcPts val="0"/>
              </a:spcBef>
              <a:spcAft>
                <a:spcPts val="0"/>
              </a:spcAft>
              <a:buClr>
                <a:srgbClr val="000000"/>
              </a:buClr>
              <a:buSzPts val="1800"/>
              <a:buNone/>
              <a:defRPr sz="20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3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_two columns">
  <p:cSld name="Text Layout_two columns">
    <p:spTree>
      <p:nvGrpSpPr>
        <p:cNvPr id="143" name="Shape 143"/>
        <p:cNvGrpSpPr/>
        <p:nvPr/>
      </p:nvGrpSpPr>
      <p:grpSpPr>
        <a:xfrm>
          <a:off x="0" y="0"/>
          <a:ext cx="0" cy="0"/>
          <a:chOff x="0" y="0"/>
          <a:chExt cx="0" cy="0"/>
        </a:xfrm>
      </p:grpSpPr>
      <p:sp>
        <p:nvSpPr>
          <p:cNvPr id="144" name="Google Shape;144;p3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8"/>
          <p:cNvSpPr txBox="1"/>
          <p:nvPr>
            <p:ph idx="1" type="body"/>
          </p:nvPr>
        </p:nvSpPr>
        <p:spPr>
          <a:xfrm>
            <a:off x="441468" y="1456896"/>
            <a:ext cx="5543785" cy="3762803"/>
          </a:xfrm>
          <a:prstGeom prst="rect">
            <a:avLst/>
          </a:prstGeom>
          <a:solidFill>
            <a:srgbClr val="F2F2F2"/>
          </a:solidFill>
          <a:ln>
            <a:noFill/>
          </a:ln>
        </p:spPr>
        <p:txBody>
          <a:bodyPr anchorCtr="0" anchor="t" bIns="91425" lIns="137150" spcFirstLastPara="1" rIns="146300" wrap="square" tIns="91425">
            <a:no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8"/>
          <p:cNvSpPr txBox="1"/>
          <p:nvPr>
            <p:ph idx="2" type="body"/>
          </p:nvPr>
        </p:nvSpPr>
        <p:spPr>
          <a:xfrm>
            <a:off x="6229350" y="1456896"/>
            <a:ext cx="5543550" cy="3762803"/>
          </a:xfrm>
          <a:prstGeom prst="rect">
            <a:avLst/>
          </a:prstGeom>
          <a:solidFill>
            <a:srgbClr val="F2F2F2"/>
          </a:solidFill>
          <a:ln>
            <a:noFill/>
          </a:ln>
        </p:spPr>
        <p:txBody>
          <a:bodyPr anchorCtr="0" anchor="t" bIns="91425" lIns="137150" spcFirstLastPara="1" rIns="146300" wrap="square" tIns="91425">
            <a:noAutofit/>
          </a:bodyPr>
          <a:lstStyle>
            <a:lvl1pPr indent="-228600" lvl="0" marL="457200" algn="l">
              <a:lnSpc>
                <a:spcPct val="100000"/>
              </a:lnSpc>
              <a:spcBef>
                <a:spcPts val="392"/>
              </a:spcBef>
              <a:spcAft>
                <a:spcPts val="0"/>
              </a:spcAft>
              <a:buClr>
                <a:srgbClr val="000000"/>
              </a:buClr>
              <a:buSzPts val="2160"/>
              <a:buNone/>
              <a:defRPr sz="2400"/>
            </a:lvl1pPr>
            <a:lvl2pPr indent="-228600" lvl="1" marL="914400" algn="l">
              <a:lnSpc>
                <a:spcPct val="100000"/>
              </a:lnSpc>
              <a:spcBef>
                <a:spcPts val="588"/>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3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ulleted Text Layout_two columns">
  <p:cSld name="1_Bulleted Text Layout_two columns">
    <p:spTree>
      <p:nvGrpSpPr>
        <p:cNvPr id="148" name="Shape 148"/>
        <p:cNvGrpSpPr/>
        <p:nvPr/>
      </p:nvGrpSpPr>
      <p:grpSpPr>
        <a:xfrm>
          <a:off x="0" y="0"/>
          <a:ext cx="0" cy="0"/>
          <a:chOff x="0" y="0"/>
          <a:chExt cx="0" cy="0"/>
        </a:xfrm>
      </p:grpSpPr>
      <p:sp>
        <p:nvSpPr>
          <p:cNvPr id="149" name="Google Shape;149;p3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9"/>
          <p:cNvSpPr txBox="1"/>
          <p:nvPr>
            <p:ph idx="1" type="body"/>
          </p:nvPr>
        </p:nvSpPr>
        <p:spPr>
          <a:xfrm>
            <a:off x="441468" y="1456896"/>
            <a:ext cx="5543785" cy="4194604"/>
          </a:xfrm>
          <a:prstGeom prst="rect">
            <a:avLst/>
          </a:prstGeom>
          <a:solidFill>
            <a:srgbClr val="F2F2F2"/>
          </a:solidFill>
          <a:ln>
            <a:noFill/>
          </a:ln>
        </p:spPr>
        <p:txBody>
          <a:bodyPr anchorCtr="0" anchor="t" bIns="91425" lIns="137150" spcFirstLastPara="1" rIns="13715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39"/>
          <p:cNvSpPr txBox="1"/>
          <p:nvPr>
            <p:ph idx="2" type="body"/>
          </p:nvPr>
        </p:nvSpPr>
        <p:spPr>
          <a:xfrm>
            <a:off x="6229350" y="1456896"/>
            <a:ext cx="5531577" cy="4194604"/>
          </a:xfrm>
          <a:prstGeom prst="rect">
            <a:avLst/>
          </a:prstGeom>
          <a:solidFill>
            <a:srgbClr val="F2F2F2"/>
          </a:solidFill>
          <a:ln>
            <a:noFill/>
          </a:ln>
        </p:spPr>
        <p:txBody>
          <a:bodyPr anchorCtr="0" anchor="t" bIns="91425" lIns="137150" spcFirstLastPara="1" rIns="13715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3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rows">
  <p:cSld name="Agenda 3 rows">
    <p:spTree>
      <p:nvGrpSpPr>
        <p:cNvPr id="153" name="Shape 153"/>
        <p:cNvGrpSpPr/>
        <p:nvPr/>
      </p:nvGrpSpPr>
      <p:grpSpPr>
        <a:xfrm>
          <a:off x="0" y="0"/>
          <a:ext cx="0" cy="0"/>
          <a:chOff x="0" y="0"/>
          <a:chExt cx="0" cy="0"/>
        </a:xfrm>
      </p:grpSpPr>
      <p:sp>
        <p:nvSpPr>
          <p:cNvPr id="154" name="Google Shape;154;p40"/>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55" name="Google Shape;155;p40"/>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40"/>
          <p:cNvSpPr txBox="1"/>
          <p:nvPr>
            <p:ph idx="1" type="body"/>
          </p:nvPr>
        </p:nvSpPr>
        <p:spPr>
          <a:xfrm>
            <a:off x="4078288" y="1358901"/>
            <a:ext cx="7695070" cy="1224434"/>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40"/>
          <p:cNvSpPr txBox="1"/>
          <p:nvPr>
            <p:ph idx="2" type="body"/>
          </p:nvPr>
        </p:nvSpPr>
        <p:spPr>
          <a:xfrm>
            <a:off x="4078288" y="2816784"/>
            <a:ext cx="7695070" cy="1224434"/>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40"/>
          <p:cNvSpPr txBox="1"/>
          <p:nvPr>
            <p:ph idx="3" type="body"/>
          </p:nvPr>
        </p:nvSpPr>
        <p:spPr>
          <a:xfrm>
            <a:off x="4078288" y="4274667"/>
            <a:ext cx="7695070" cy="1224434"/>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4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4 rows">
  <p:cSld name="Agenda 4 rows">
    <p:spTree>
      <p:nvGrpSpPr>
        <p:cNvPr id="160" name="Shape 160"/>
        <p:cNvGrpSpPr/>
        <p:nvPr/>
      </p:nvGrpSpPr>
      <p:grpSpPr>
        <a:xfrm>
          <a:off x="0" y="0"/>
          <a:ext cx="0" cy="0"/>
          <a:chOff x="0" y="0"/>
          <a:chExt cx="0" cy="0"/>
        </a:xfrm>
      </p:grpSpPr>
      <p:sp>
        <p:nvSpPr>
          <p:cNvPr id="161" name="Google Shape;161;p41"/>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62" name="Google Shape;162;p41"/>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41"/>
          <p:cNvSpPr txBox="1"/>
          <p:nvPr>
            <p:ph idx="1" type="body"/>
          </p:nvPr>
        </p:nvSpPr>
        <p:spPr>
          <a:xfrm>
            <a:off x="4078288" y="985704"/>
            <a:ext cx="7695070"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41"/>
          <p:cNvSpPr txBox="1"/>
          <p:nvPr>
            <p:ph idx="2" type="body"/>
          </p:nvPr>
        </p:nvSpPr>
        <p:spPr>
          <a:xfrm>
            <a:off x="4078288" y="2339411"/>
            <a:ext cx="7695070"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41"/>
          <p:cNvSpPr txBox="1"/>
          <p:nvPr>
            <p:ph idx="3" type="body"/>
          </p:nvPr>
        </p:nvSpPr>
        <p:spPr>
          <a:xfrm>
            <a:off x="4078288" y="3693118"/>
            <a:ext cx="7695070"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41"/>
          <p:cNvSpPr txBox="1"/>
          <p:nvPr>
            <p:ph idx="4" type="body"/>
          </p:nvPr>
        </p:nvSpPr>
        <p:spPr>
          <a:xfrm>
            <a:off x="4078288" y="5046824"/>
            <a:ext cx="7695070"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4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6 rows">
  <p:cSld name="Agenda 6 rows">
    <p:spTree>
      <p:nvGrpSpPr>
        <p:cNvPr id="168" name="Shape 168"/>
        <p:cNvGrpSpPr/>
        <p:nvPr/>
      </p:nvGrpSpPr>
      <p:grpSpPr>
        <a:xfrm>
          <a:off x="0" y="0"/>
          <a:ext cx="0" cy="0"/>
          <a:chOff x="0" y="0"/>
          <a:chExt cx="0" cy="0"/>
        </a:xfrm>
      </p:grpSpPr>
      <p:sp>
        <p:nvSpPr>
          <p:cNvPr id="169" name="Google Shape;169;p42"/>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70" name="Google Shape;170;p42"/>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42"/>
          <p:cNvSpPr txBox="1"/>
          <p:nvPr>
            <p:ph idx="1" type="body"/>
          </p:nvPr>
        </p:nvSpPr>
        <p:spPr>
          <a:xfrm>
            <a:off x="4078288" y="691125"/>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 name="Google Shape;172;p42"/>
          <p:cNvSpPr txBox="1"/>
          <p:nvPr>
            <p:ph idx="2" type="body"/>
          </p:nvPr>
        </p:nvSpPr>
        <p:spPr>
          <a:xfrm>
            <a:off x="4078288" y="1619933"/>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 name="Google Shape;173;p42"/>
          <p:cNvSpPr txBox="1"/>
          <p:nvPr>
            <p:ph idx="3" type="body"/>
          </p:nvPr>
        </p:nvSpPr>
        <p:spPr>
          <a:xfrm>
            <a:off x="4078288" y="2548741"/>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42"/>
          <p:cNvSpPr txBox="1"/>
          <p:nvPr>
            <p:ph idx="4" type="body"/>
          </p:nvPr>
        </p:nvSpPr>
        <p:spPr>
          <a:xfrm>
            <a:off x="4078288" y="3477549"/>
            <a:ext cx="7695070" cy="82264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620"/>
              <a:buFont typeface="Quattrocento Sans"/>
              <a:buNone/>
              <a:defRPr b="0" sz="18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42"/>
          <p:cNvSpPr txBox="1"/>
          <p:nvPr>
            <p:ph idx="5" type="body"/>
          </p:nvPr>
        </p:nvSpPr>
        <p:spPr>
          <a:xfrm>
            <a:off x="4078288" y="4406357"/>
            <a:ext cx="7695070" cy="822645"/>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42"/>
          <p:cNvSpPr txBox="1"/>
          <p:nvPr>
            <p:ph idx="6" type="body"/>
          </p:nvPr>
        </p:nvSpPr>
        <p:spPr>
          <a:xfrm>
            <a:off x="4078288" y="5335167"/>
            <a:ext cx="7695070" cy="822645"/>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4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8 rows">
  <p:cSld name="Agenda 8 rows">
    <p:spTree>
      <p:nvGrpSpPr>
        <p:cNvPr id="178" name="Shape 178"/>
        <p:cNvGrpSpPr/>
        <p:nvPr/>
      </p:nvGrpSpPr>
      <p:grpSpPr>
        <a:xfrm>
          <a:off x="0" y="0"/>
          <a:ext cx="0" cy="0"/>
          <a:chOff x="0" y="0"/>
          <a:chExt cx="0" cy="0"/>
        </a:xfrm>
      </p:grpSpPr>
      <p:sp>
        <p:nvSpPr>
          <p:cNvPr id="179" name="Google Shape;179;p43"/>
          <p:cNvSpPr/>
          <p:nvPr/>
        </p:nvSpPr>
        <p:spPr>
          <a:xfrm>
            <a:off x="0" y="0"/>
            <a:ext cx="2743200"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80" name="Google Shape;180;p43"/>
          <p:cNvSpPr txBox="1"/>
          <p:nvPr>
            <p:ph type="title"/>
          </p:nvPr>
        </p:nvSpPr>
        <p:spPr>
          <a:xfrm>
            <a:off x="418643" y="3088902"/>
            <a:ext cx="1959432" cy="680196"/>
          </a:xfrm>
          <a:prstGeom prst="rect">
            <a:avLst/>
          </a:prstGeom>
          <a:noFill/>
          <a:ln>
            <a:noFill/>
          </a:ln>
        </p:spPr>
        <p:txBody>
          <a:bodyPr anchorCtr="0" anchor="ctr" bIns="91425" lIns="0" spcFirstLastPara="1" rIns="14630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43"/>
          <p:cNvSpPr txBox="1"/>
          <p:nvPr>
            <p:ph idx="1" type="body"/>
          </p:nvPr>
        </p:nvSpPr>
        <p:spPr>
          <a:xfrm>
            <a:off x="4078288" y="466348"/>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43"/>
          <p:cNvSpPr txBox="1"/>
          <p:nvPr>
            <p:ph idx="2" type="body"/>
          </p:nvPr>
        </p:nvSpPr>
        <p:spPr>
          <a:xfrm>
            <a:off x="4078288" y="1216264"/>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43"/>
          <p:cNvSpPr txBox="1"/>
          <p:nvPr>
            <p:ph idx="3" type="body"/>
          </p:nvPr>
        </p:nvSpPr>
        <p:spPr>
          <a:xfrm>
            <a:off x="4078288" y="1966180"/>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43"/>
          <p:cNvSpPr txBox="1"/>
          <p:nvPr>
            <p:ph idx="4" type="body"/>
          </p:nvPr>
        </p:nvSpPr>
        <p:spPr>
          <a:xfrm>
            <a:off x="4078288" y="2716096"/>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43"/>
          <p:cNvSpPr txBox="1"/>
          <p:nvPr>
            <p:ph idx="5" type="body"/>
          </p:nvPr>
        </p:nvSpPr>
        <p:spPr>
          <a:xfrm>
            <a:off x="4078288" y="3466012"/>
            <a:ext cx="7695069"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440"/>
              <a:buFont typeface="Quattrocento Sans"/>
              <a:buNone/>
              <a:defRPr b="0" sz="16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43"/>
          <p:cNvSpPr txBox="1"/>
          <p:nvPr>
            <p:ph idx="6" type="body"/>
          </p:nvPr>
        </p:nvSpPr>
        <p:spPr>
          <a:xfrm>
            <a:off x="4078288" y="4215928"/>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43"/>
          <p:cNvSpPr txBox="1"/>
          <p:nvPr>
            <p:ph idx="7" type="body"/>
          </p:nvPr>
        </p:nvSpPr>
        <p:spPr>
          <a:xfrm>
            <a:off x="4078288" y="4965844"/>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 name="Google Shape;188;p43"/>
          <p:cNvSpPr txBox="1"/>
          <p:nvPr>
            <p:ph idx="8" type="body"/>
          </p:nvPr>
        </p:nvSpPr>
        <p:spPr>
          <a:xfrm>
            <a:off x="4078288" y="5715763"/>
            <a:ext cx="7695069"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4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columns">
  <p:cSld name="Agenda 2 columns">
    <p:spTree>
      <p:nvGrpSpPr>
        <p:cNvPr id="190" name="Shape 190"/>
        <p:cNvGrpSpPr/>
        <p:nvPr/>
      </p:nvGrpSpPr>
      <p:grpSpPr>
        <a:xfrm>
          <a:off x="0" y="0"/>
          <a:ext cx="0" cy="0"/>
          <a:chOff x="0" y="0"/>
          <a:chExt cx="0" cy="0"/>
        </a:xfrm>
      </p:grpSpPr>
      <p:sp>
        <p:nvSpPr>
          <p:cNvPr id="191" name="Google Shape;191;p44"/>
          <p:cNvSpPr/>
          <p:nvPr/>
        </p:nvSpPr>
        <p:spPr>
          <a:xfrm>
            <a:off x="0" y="0"/>
            <a:ext cx="2378075" cy="6858000"/>
          </a:xfrm>
          <a:prstGeom prst="rect">
            <a:avLst/>
          </a:prstGeom>
          <a:solidFill>
            <a:srgbClr val="243A5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92" name="Google Shape;192;p44"/>
          <p:cNvSpPr txBox="1"/>
          <p:nvPr>
            <p:ph type="title"/>
          </p:nvPr>
        </p:nvSpPr>
        <p:spPr>
          <a:xfrm>
            <a:off x="418643" y="3088902"/>
            <a:ext cx="1959432" cy="680196"/>
          </a:xfrm>
          <a:prstGeom prst="rect">
            <a:avLst/>
          </a:prstGeom>
          <a:noFill/>
          <a:ln>
            <a:noFill/>
          </a:ln>
        </p:spPr>
        <p:txBody>
          <a:bodyPr anchorCtr="0" anchor="ctr" bIns="91425" lIns="0" spcFirstLastPara="1" rIns="0" wrap="square" tIns="91425">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44"/>
          <p:cNvSpPr txBox="1"/>
          <p:nvPr>
            <p:ph idx="1" type="body"/>
          </p:nvPr>
        </p:nvSpPr>
        <p:spPr>
          <a:xfrm>
            <a:off x="3619500" y="466348"/>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44"/>
          <p:cNvSpPr txBox="1"/>
          <p:nvPr>
            <p:ph idx="2" type="body"/>
          </p:nvPr>
        </p:nvSpPr>
        <p:spPr>
          <a:xfrm>
            <a:off x="3619500" y="1308612"/>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44"/>
          <p:cNvSpPr txBox="1"/>
          <p:nvPr>
            <p:ph idx="3" type="body"/>
          </p:nvPr>
        </p:nvSpPr>
        <p:spPr>
          <a:xfrm>
            <a:off x="3619500" y="2150876"/>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44"/>
          <p:cNvSpPr txBox="1"/>
          <p:nvPr>
            <p:ph idx="4" type="body"/>
          </p:nvPr>
        </p:nvSpPr>
        <p:spPr>
          <a:xfrm>
            <a:off x="3619500" y="2993140"/>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44"/>
          <p:cNvSpPr txBox="1"/>
          <p:nvPr>
            <p:ph idx="5" type="body"/>
          </p:nvPr>
        </p:nvSpPr>
        <p:spPr>
          <a:xfrm>
            <a:off x="3619500" y="3835404"/>
            <a:ext cx="3330574"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44"/>
          <p:cNvSpPr txBox="1"/>
          <p:nvPr>
            <p:ph idx="6" type="body"/>
          </p:nvPr>
        </p:nvSpPr>
        <p:spPr>
          <a:xfrm>
            <a:off x="3619500" y="4677668"/>
            <a:ext cx="3330574"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44"/>
          <p:cNvSpPr txBox="1"/>
          <p:nvPr>
            <p:ph idx="7" type="body"/>
          </p:nvPr>
        </p:nvSpPr>
        <p:spPr>
          <a:xfrm>
            <a:off x="3619500" y="5519930"/>
            <a:ext cx="3330574"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44"/>
          <p:cNvSpPr txBox="1"/>
          <p:nvPr>
            <p:ph idx="8" type="body"/>
          </p:nvPr>
        </p:nvSpPr>
        <p:spPr>
          <a:xfrm>
            <a:off x="8331200" y="466348"/>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44"/>
          <p:cNvSpPr txBox="1"/>
          <p:nvPr>
            <p:ph idx="9" type="body"/>
          </p:nvPr>
        </p:nvSpPr>
        <p:spPr>
          <a:xfrm>
            <a:off x="8331200" y="1308612"/>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44"/>
          <p:cNvSpPr txBox="1"/>
          <p:nvPr>
            <p:ph idx="13" type="body"/>
          </p:nvPr>
        </p:nvSpPr>
        <p:spPr>
          <a:xfrm>
            <a:off x="8331200" y="2150876"/>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44"/>
          <p:cNvSpPr txBox="1"/>
          <p:nvPr>
            <p:ph idx="14" type="body"/>
          </p:nvPr>
        </p:nvSpPr>
        <p:spPr>
          <a:xfrm>
            <a:off x="8331200" y="2993140"/>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4" name="Google Shape;204;p44"/>
          <p:cNvSpPr txBox="1"/>
          <p:nvPr>
            <p:ph idx="15" type="body"/>
          </p:nvPr>
        </p:nvSpPr>
        <p:spPr>
          <a:xfrm>
            <a:off x="8331200" y="3835404"/>
            <a:ext cx="3442157" cy="67588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620"/>
              <a:buNone/>
              <a:defRPr/>
            </a:lvl1pPr>
            <a:lvl2pPr indent="-228600" lvl="1" marL="914400" algn="l">
              <a:lnSpc>
                <a:spcPct val="100000"/>
              </a:lnSpc>
              <a:spcBef>
                <a:spcPts val="392"/>
              </a:spcBef>
              <a:spcAft>
                <a:spcPts val="0"/>
              </a:spcAft>
              <a:buClr>
                <a:schemeClr val="dk1"/>
              </a:buClr>
              <a:buSzPts val="1260"/>
              <a:buFont typeface="Quattrocento Sans"/>
              <a:buNone/>
              <a:defRPr b="0" sz="1400"/>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44"/>
          <p:cNvSpPr txBox="1"/>
          <p:nvPr>
            <p:ph idx="16" type="body"/>
          </p:nvPr>
        </p:nvSpPr>
        <p:spPr>
          <a:xfrm>
            <a:off x="8331200" y="4677668"/>
            <a:ext cx="3442157"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6" name="Google Shape;206;p44"/>
          <p:cNvSpPr txBox="1"/>
          <p:nvPr>
            <p:ph idx="17" type="body"/>
          </p:nvPr>
        </p:nvSpPr>
        <p:spPr>
          <a:xfrm>
            <a:off x="8331200" y="5519930"/>
            <a:ext cx="3442157" cy="675889"/>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b="0" sz="14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4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extLst>
    <p:ext uri="{DCECCB84-F9BA-43D5-87BE-67443E8EF086}">
      <p15:sldGuideLst>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3">
  <p:cSld name="Text option 3">
    <p:spTree>
      <p:nvGrpSpPr>
        <p:cNvPr id="208" name="Shape 208"/>
        <p:cNvGrpSpPr/>
        <p:nvPr/>
      </p:nvGrpSpPr>
      <p:grpSpPr>
        <a:xfrm>
          <a:off x="0" y="0"/>
          <a:ext cx="0" cy="0"/>
          <a:chOff x="0" y="0"/>
          <a:chExt cx="0" cy="0"/>
        </a:xfrm>
      </p:grpSpPr>
      <p:sp>
        <p:nvSpPr>
          <p:cNvPr id="209" name="Google Shape;209;p4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45"/>
          <p:cNvSpPr/>
          <p:nvPr/>
        </p:nvSpPr>
        <p:spPr>
          <a:xfrm>
            <a:off x="468134"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11" name="Google Shape;211;p45"/>
          <p:cNvPicPr preferRelativeResize="0"/>
          <p:nvPr>
            <p:ph idx="2" type="pic"/>
          </p:nvPr>
        </p:nvPicPr>
        <p:blipFill/>
        <p:spPr>
          <a:xfrm>
            <a:off x="592758" y="1564130"/>
            <a:ext cx="3354191" cy="2886109"/>
          </a:xfrm>
          <a:prstGeom prst="rect">
            <a:avLst/>
          </a:prstGeom>
          <a:blipFill rotWithShape="1">
            <a:blip r:embed="rId2">
              <a:alphaModFix/>
            </a:blip>
            <a:stretch>
              <a:fillRect b="0" l="0" r="0" t="0"/>
            </a:stretch>
          </a:blipFill>
          <a:ln>
            <a:noFill/>
          </a:ln>
        </p:spPr>
      </p:pic>
      <p:sp>
        <p:nvSpPr>
          <p:cNvPr id="212" name="Google Shape;212;p45"/>
          <p:cNvSpPr txBox="1"/>
          <p:nvPr>
            <p:ph idx="1" type="body"/>
          </p:nvPr>
        </p:nvSpPr>
        <p:spPr>
          <a:xfrm>
            <a:off x="418643" y="4708215"/>
            <a:ext cx="365293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45"/>
          <p:cNvSpPr txBox="1"/>
          <p:nvPr>
            <p:ph idx="3" type="body"/>
          </p:nvPr>
        </p:nvSpPr>
        <p:spPr>
          <a:xfrm>
            <a:off x="418643" y="5014828"/>
            <a:ext cx="365293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45"/>
          <p:cNvSpPr/>
          <p:nvPr/>
        </p:nvSpPr>
        <p:spPr>
          <a:xfrm>
            <a:off x="4308909"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15" name="Google Shape;215;p45"/>
          <p:cNvPicPr preferRelativeResize="0"/>
          <p:nvPr>
            <p:ph idx="4" type="pic"/>
          </p:nvPr>
        </p:nvPicPr>
        <p:blipFill/>
        <p:spPr>
          <a:xfrm>
            <a:off x="4433534" y="1564130"/>
            <a:ext cx="3354191" cy="2886109"/>
          </a:xfrm>
          <a:prstGeom prst="rect">
            <a:avLst/>
          </a:prstGeom>
          <a:blipFill rotWithShape="1">
            <a:blip r:embed="rId2">
              <a:alphaModFix/>
            </a:blip>
            <a:stretch>
              <a:fillRect b="0" l="0" r="0" t="0"/>
            </a:stretch>
          </a:blipFill>
          <a:ln>
            <a:noFill/>
          </a:ln>
        </p:spPr>
      </p:pic>
      <p:sp>
        <p:nvSpPr>
          <p:cNvPr id="216" name="Google Shape;216;p45"/>
          <p:cNvSpPr txBox="1"/>
          <p:nvPr>
            <p:ph idx="5" type="body"/>
          </p:nvPr>
        </p:nvSpPr>
        <p:spPr>
          <a:xfrm>
            <a:off x="4293969" y="4708215"/>
            <a:ext cx="361838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7" name="Google Shape;217;p45"/>
          <p:cNvSpPr txBox="1"/>
          <p:nvPr>
            <p:ph idx="6" type="body"/>
          </p:nvPr>
        </p:nvSpPr>
        <p:spPr>
          <a:xfrm>
            <a:off x="4293969" y="5014828"/>
            <a:ext cx="361838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45"/>
          <p:cNvSpPr/>
          <p:nvPr/>
        </p:nvSpPr>
        <p:spPr>
          <a:xfrm>
            <a:off x="8159021" y="1456896"/>
            <a:ext cx="3603442" cy="3100576"/>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19" name="Google Shape;219;p45"/>
          <p:cNvPicPr preferRelativeResize="0"/>
          <p:nvPr>
            <p:ph idx="7" type="pic"/>
          </p:nvPr>
        </p:nvPicPr>
        <p:blipFill/>
        <p:spPr>
          <a:xfrm>
            <a:off x="8283647" y="1564130"/>
            <a:ext cx="3354191" cy="2886109"/>
          </a:xfrm>
          <a:prstGeom prst="rect">
            <a:avLst/>
          </a:prstGeom>
          <a:blipFill rotWithShape="1">
            <a:blip r:embed="rId2">
              <a:alphaModFix/>
            </a:blip>
            <a:stretch>
              <a:fillRect b="0" l="0" r="0" t="0"/>
            </a:stretch>
          </a:blipFill>
          <a:ln>
            <a:noFill/>
          </a:ln>
        </p:spPr>
      </p:pic>
      <p:sp>
        <p:nvSpPr>
          <p:cNvPr id="220" name="Google Shape;220;p45"/>
          <p:cNvSpPr txBox="1"/>
          <p:nvPr>
            <p:ph idx="8" type="body"/>
          </p:nvPr>
        </p:nvSpPr>
        <p:spPr>
          <a:xfrm>
            <a:off x="8144083" y="4708215"/>
            <a:ext cx="3618381"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45"/>
          <p:cNvSpPr txBox="1"/>
          <p:nvPr>
            <p:ph idx="9" type="body"/>
          </p:nvPr>
        </p:nvSpPr>
        <p:spPr>
          <a:xfrm>
            <a:off x="8144083" y="5014828"/>
            <a:ext cx="3618381" cy="954107"/>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4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solidFill>
          <a:schemeClr val="lt1"/>
        </a:solidFill>
      </p:bgPr>
    </p:bg>
    <p:spTree>
      <p:nvGrpSpPr>
        <p:cNvPr id="62" name="Shape 62"/>
        <p:cNvGrpSpPr/>
        <p:nvPr/>
      </p:nvGrpSpPr>
      <p:grpSpPr>
        <a:xfrm>
          <a:off x="0" y="0"/>
          <a:ext cx="0" cy="0"/>
          <a:chOff x="0" y="0"/>
          <a:chExt cx="0" cy="0"/>
        </a:xfrm>
      </p:grpSpPr>
      <p:sp>
        <p:nvSpPr>
          <p:cNvPr id="63" name="Google Shape;63;p28"/>
          <p:cNvSpPr/>
          <p:nvPr/>
        </p:nvSpPr>
        <p:spPr>
          <a:xfrm>
            <a:off x="1" y="2526646"/>
            <a:ext cx="9697686" cy="1784048"/>
          </a:xfrm>
          <a:prstGeom prst="rect">
            <a:avLst/>
          </a:prstGeom>
          <a:solidFill>
            <a:schemeClr val="accent1"/>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4" name="Google Shape;64;p28"/>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8"/>
          <p:cNvSpPr/>
          <p:nvPr/>
        </p:nvSpPr>
        <p:spPr>
          <a:xfrm>
            <a:off x="9697686" y="2526646"/>
            <a:ext cx="2082603" cy="1784048"/>
          </a:xfrm>
          <a:prstGeom prst="rect">
            <a:avLst/>
          </a:prstGeom>
          <a:solidFill>
            <a:srgbClr val="F2F2F2"/>
          </a:solidFill>
          <a:ln>
            <a:noFill/>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6" name="Google Shape;66;p28"/>
          <p:cNvSpPr/>
          <p:nvPr/>
        </p:nvSpPr>
        <p:spPr>
          <a:xfrm>
            <a:off x="11569483" y="2481083"/>
            <a:ext cx="203874" cy="1875174"/>
          </a:xfrm>
          <a:custGeom>
            <a:rect b="b" l="l" r="r" t="t"/>
            <a:pathLst>
              <a:path extrusionOk="0" h="1819564" w="329334">
                <a:moveTo>
                  <a:pt x="0" y="0"/>
                </a:moveTo>
                <a:lnTo>
                  <a:pt x="329334" y="0"/>
                </a:lnTo>
                <a:lnTo>
                  <a:pt x="329334" y="1819564"/>
                </a:lnTo>
                <a:lnTo>
                  <a:pt x="0" y="1819564"/>
                </a:lnTo>
              </a:path>
            </a:pathLst>
          </a:custGeom>
          <a:noFill/>
          <a:ln cap="sq" cmpd="sng" w="190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7" name="Google Shape;67;p28"/>
          <p:cNvSpPr/>
          <p:nvPr/>
        </p:nvSpPr>
        <p:spPr>
          <a:xfrm flipH="1">
            <a:off x="9697686" y="2481083"/>
            <a:ext cx="203874" cy="1875174"/>
          </a:xfrm>
          <a:custGeom>
            <a:rect b="b" l="l" r="r" t="t"/>
            <a:pathLst>
              <a:path extrusionOk="0" h="1819564" w="329334">
                <a:moveTo>
                  <a:pt x="0" y="0"/>
                </a:moveTo>
                <a:lnTo>
                  <a:pt x="329334" y="0"/>
                </a:lnTo>
                <a:lnTo>
                  <a:pt x="329334" y="1819564"/>
                </a:lnTo>
                <a:lnTo>
                  <a:pt x="0" y="1819564"/>
                </a:lnTo>
              </a:path>
            </a:pathLst>
          </a:custGeom>
          <a:noFill/>
          <a:ln cap="sq" cmpd="sng" w="19050">
            <a:solidFill>
              <a:schemeClr val="accent1"/>
            </a:solidFill>
            <a:prstDash val="solid"/>
            <a:miter lim="800000"/>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sp>
        <p:nvSpPr>
          <p:cNvPr id="68" name="Google Shape;68;p28"/>
          <p:cNvSpPr/>
          <p:nvPr>
            <p:ph idx="2" type="pic"/>
          </p:nvPr>
        </p:nvSpPr>
        <p:spPr>
          <a:xfrm>
            <a:off x="10098361" y="2777952"/>
            <a:ext cx="1281254" cy="1281436"/>
          </a:xfrm>
          <a:prstGeom prst="rect">
            <a:avLst/>
          </a:prstGeom>
          <a:noFill/>
          <a:ln>
            <a:noFill/>
          </a:ln>
        </p:spPr>
      </p:sp>
      <p:sp>
        <p:nvSpPr>
          <p:cNvPr id="69" name="Google Shape;69;p2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showMasterSp="0">
  <p:cSld name="Photo layout">
    <p:spTree>
      <p:nvGrpSpPr>
        <p:cNvPr id="223" name="Shape 223"/>
        <p:cNvGrpSpPr/>
        <p:nvPr/>
      </p:nvGrpSpPr>
      <p:grpSpPr>
        <a:xfrm>
          <a:off x="0" y="0"/>
          <a:ext cx="0" cy="0"/>
          <a:chOff x="0" y="0"/>
          <a:chExt cx="0" cy="0"/>
        </a:xfrm>
      </p:grpSpPr>
      <p:sp>
        <p:nvSpPr>
          <p:cNvPr id="224" name="Google Shape;224;p46"/>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46"/>
          <p:cNvSpPr txBox="1"/>
          <p:nvPr>
            <p:ph idx="1" type="body"/>
          </p:nvPr>
        </p:nvSpPr>
        <p:spPr>
          <a:xfrm>
            <a:off x="418644" y="1456897"/>
            <a:ext cx="5579310" cy="307777"/>
          </a:xfrm>
          <a:prstGeom prst="rect">
            <a:avLst/>
          </a:prstGeom>
          <a:noFill/>
          <a:ln>
            <a:noFill/>
          </a:ln>
        </p:spPr>
        <p:txBody>
          <a:bodyPr anchorCtr="0" anchor="t" bIns="0" lIns="0" spcFirstLastPara="1" rIns="0" wrap="square" tIns="0">
            <a:spAutoFit/>
          </a:bodyPr>
          <a:lstStyle>
            <a:lvl1pPr indent="-228600" lvl="0" marL="457200" algn="l">
              <a:lnSpc>
                <a:spcPct val="117649"/>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6" name="Google Shape;226;p46"/>
          <p:cNvSpPr txBox="1"/>
          <p:nvPr>
            <p:ph idx="2" type="body"/>
          </p:nvPr>
        </p:nvSpPr>
        <p:spPr>
          <a:xfrm>
            <a:off x="418643" y="2161629"/>
            <a:ext cx="5579311" cy="338554"/>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46"/>
          <p:cNvSpPr txBox="1"/>
          <p:nvPr>
            <p:ph idx="3" type="body"/>
          </p:nvPr>
        </p:nvSpPr>
        <p:spPr>
          <a:xfrm>
            <a:off x="418644" y="2474101"/>
            <a:ext cx="5579310" cy="76700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46"/>
          <p:cNvSpPr txBox="1"/>
          <p:nvPr>
            <p:ph idx="4" type="body"/>
          </p:nvPr>
        </p:nvSpPr>
        <p:spPr>
          <a:xfrm>
            <a:off x="418643" y="3628878"/>
            <a:ext cx="5579311" cy="338554"/>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1176"/>
              </a:spcBef>
              <a:spcAft>
                <a:spcPts val="0"/>
              </a:spcAft>
              <a:buClr>
                <a:schemeClr val="dk2"/>
              </a:buClr>
              <a:buSzPts val="1440"/>
              <a:buNone/>
              <a:defRPr b="0" sz="1600">
                <a:solidFill>
                  <a:schemeClr val="dk2"/>
                </a:solidFill>
                <a:latin typeface="Quattrocento Sans"/>
                <a:ea typeface="Quattrocento Sans"/>
                <a:cs typeface="Quattrocento Sans"/>
                <a:sym typeface="Quattrocento Sans"/>
              </a:defRPr>
            </a:lvl1pPr>
            <a:lvl2pPr indent="-228600" lvl="1" marL="914400" marR="0" algn="l">
              <a:lnSpc>
                <a:spcPct val="128644"/>
              </a:lnSpc>
              <a:spcBef>
                <a:spcPts val="441"/>
              </a:spcBef>
              <a:spcAft>
                <a:spcPts val="0"/>
              </a:spcAft>
              <a:buClr>
                <a:srgbClr val="000000"/>
              </a:buClr>
              <a:buSzPts val="1235"/>
              <a:buFont typeface="Arial"/>
              <a:buNone/>
              <a:defRPr sz="1372">
                <a:solidFill>
                  <a:srgbClr val="000000"/>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9" name="Google Shape;229;p46"/>
          <p:cNvSpPr txBox="1"/>
          <p:nvPr>
            <p:ph idx="5" type="body"/>
          </p:nvPr>
        </p:nvSpPr>
        <p:spPr>
          <a:xfrm>
            <a:off x="418644" y="3929012"/>
            <a:ext cx="5579310" cy="76700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30" name="Google Shape;230;p46"/>
          <p:cNvPicPr preferRelativeResize="0"/>
          <p:nvPr>
            <p:ph idx="6" type="pic"/>
          </p:nvPr>
        </p:nvPicPr>
        <p:blipFill/>
        <p:spPr>
          <a:xfrm>
            <a:off x="6229842" y="-1"/>
            <a:ext cx="5973053" cy="6858001"/>
          </a:xfrm>
          <a:prstGeom prst="rect">
            <a:avLst/>
          </a:prstGeom>
          <a:blipFill rotWithShape="1">
            <a:blip r:embed="rId2">
              <a:alphaModFix/>
            </a:blip>
            <a:stretch>
              <a:fillRect b="0" l="0" r="0" t="0"/>
            </a:stretch>
          </a:blipFill>
          <a:ln>
            <a:noFill/>
          </a:ln>
        </p:spPr>
      </p:pic>
      <p:sp>
        <p:nvSpPr>
          <p:cNvPr id="231" name="Google Shape;231;p46"/>
          <p:cNvSpPr txBox="1"/>
          <p:nvPr/>
        </p:nvSpPr>
        <p:spPr>
          <a:xfrm>
            <a:off x="418644"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bullet text">
  <p:cSld name="Photo layout with bullet text">
    <p:spTree>
      <p:nvGrpSpPr>
        <p:cNvPr id="232" name="Shape 232"/>
        <p:cNvGrpSpPr/>
        <p:nvPr/>
      </p:nvGrpSpPr>
      <p:grpSpPr>
        <a:xfrm>
          <a:off x="0" y="0"/>
          <a:ext cx="0" cy="0"/>
          <a:chOff x="0" y="0"/>
          <a:chExt cx="0" cy="0"/>
        </a:xfrm>
      </p:grpSpPr>
      <p:sp>
        <p:nvSpPr>
          <p:cNvPr id="233" name="Google Shape;233;p47"/>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7"/>
          <p:cNvSpPr txBox="1"/>
          <p:nvPr>
            <p:ph idx="1" type="body"/>
          </p:nvPr>
        </p:nvSpPr>
        <p:spPr>
          <a:xfrm>
            <a:off x="418644" y="1456896"/>
            <a:ext cx="557931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5" name="Google Shape;235;p47"/>
          <p:cNvSpPr txBox="1"/>
          <p:nvPr>
            <p:ph idx="2" type="body"/>
          </p:nvPr>
        </p:nvSpPr>
        <p:spPr>
          <a:xfrm>
            <a:off x="418644" y="2268946"/>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36" name="Google Shape;236;p47"/>
          <p:cNvCxnSpPr/>
          <p:nvPr/>
        </p:nvCxnSpPr>
        <p:spPr>
          <a:xfrm>
            <a:off x="418644" y="3068044"/>
            <a:ext cx="5501496" cy="0"/>
          </a:xfrm>
          <a:prstGeom prst="straightConnector1">
            <a:avLst/>
          </a:prstGeom>
          <a:noFill/>
          <a:ln cap="flat" cmpd="sng" w="19050">
            <a:solidFill>
              <a:srgbClr val="A5A5A5"/>
            </a:solidFill>
            <a:prstDash val="dash"/>
            <a:round/>
            <a:headEnd len="sm" w="sm" type="none"/>
            <a:tailEnd len="sm" w="sm" type="none"/>
          </a:ln>
        </p:spPr>
      </p:cxnSp>
      <p:sp>
        <p:nvSpPr>
          <p:cNvPr id="237" name="Google Shape;237;p47"/>
          <p:cNvSpPr txBox="1"/>
          <p:nvPr>
            <p:ph idx="3" type="body"/>
          </p:nvPr>
        </p:nvSpPr>
        <p:spPr>
          <a:xfrm>
            <a:off x="418644" y="3282367"/>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38" name="Google Shape;238;p47"/>
          <p:cNvCxnSpPr/>
          <p:nvPr/>
        </p:nvCxnSpPr>
        <p:spPr>
          <a:xfrm>
            <a:off x="418644" y="4081465"/>
            <a:ext cx="5501496" cy="0"/>
          </a:xfrm>
          <a:prstGeom prst="straightConnector1">
            <a:avLst/>
          </a:prstGeom>
          <a:noFill/>
          <a:ln cap="flat" cmpd="sng" w="19050">
            <a:solidFill>
              <a:srgbClr val="A5A5A5"/>
            </a:solidFill>
            <a:prstDash val="dash"/>
            <a:round/>
            <a:headEnd len="sm" w="sm" type="none"/>
            <a:tailEnd len="sm" w="sm" type="none"/>
          </a:ln>
        </p:spPr>
      </p:cxnSp>
      <p:sp>
        <p:nvSpPr>
          <p:cNvPr id="239" name="Google Shape;239;p47"/>
          <p:cNvSpPr txBox="1"/>
          <p:nvPr>
            <p:ph idx="4" type="body"/>
          </p:nvPr>
        </p:nvSpPr>
        <p:spPr>
          <a:xfrm>
            <a:off x="418644" y="4295788"/>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40" name="Google Shape;240;p47"/>
          <p:cNvCxnSpPr/>
          <p:nvPr/>
        </p:nvCxnSpPr>
        <p:spPr>
          <a:xfrm>
            <a:off x="418644" y="5094886"/>
            <a:ext cx="5501496" cy="0"/>
          </a:xfrm>
          <a:prstGeom prst="straightConnector1">
            <a:avLst/>
          </a:prstGeom>
          <a:noFill/>
          <a:ln cap="flat" cmpd="sng" w="19050">
            <a:solidFill>
              <a:srgbClr val="A5A5A5"/>
            </a:solidFill>
            <a:prstDash val="dash"/>
            <a:round/>
            <a:headEnd len="sm" w="sm" type="none"/>
            <a:tailEnd len="sm" w="sm" type="none"/>
          </a:ln>
        </p:spPr>
      </p:cxnSp>
      <p:sp>
        <p:nvSpPr>
          <p:cNvPr id="241" name="Google Shape;241;p47"/>
          <p:cNvSpPr txBox="1"/>
          <p:nvPr>
            <p:ph idx="5" type="body"/>
          </p:nvPr>
        </p:nvSpPr>
        <p:spPr>
          <a:xfrm>
            <a:off x="418644" y="5309208"/>
            <a:ext cx="5579310"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2" name="Google Shape;242;p47"/>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43" name="Google Shape;243;p47"/>
          <p:cNvPicPr preferRelativeResize="0"/>
          <p:nvPr>
            <p:ph idx="6" type="pic"/>
          </p:nvPr>
        </p:nvPicPr>
        <p:blipFill/>
        <p:spPr>
          <a:xfrm>
            <a:off x="6349678" y="1564130"/>
            <a:ext cx="5303845" cy="4746143"/>
          </a:xfrm>
          <a:prstGeom prst="rect">
            <a:avLst/>
          </a:prstGeom>
          <a:blipFill rotWithShape="1">
            <a:blip r:embed="rId2">
              <a:alphaModFix/>
            </a:blip>
            <a:stretch>
              <a:fillRect b="0" l="0" r="0" t="0"/>
            </a:stretch>
          </a:blipFill>
          <a:ln>
            <a:noFill/>
          </a:ln>
        </p:spPr>
      </p:pic>
      <p:sp>
        <p:nvSpPr>
          <p:cNvPr id="244" name="Google Shape;244;p4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 layout with bullet text &amp; icons">
  <p:cSld name="1_Photo layout with bullet text &amp; icons">
    <p:spTree>
      <p:nvGrpSpPr>
        <p:cNvPr id="245" name="Shape 245"/>
        <p:cNvGrpSpPr/>
        <p:nvPr/>
      </p:nvGrpSpPr>
      <p:grpSpPr>
        <a:xfrm>
          <a:off x="0" y="0"/>
          <a:ext cx="0" cy="0"/>
          <a:chOff x="0" y="0"/>
          <a:chExt cx="0" cy="0"/>
        </a:xfrm>
      </p:grpSpPr>
      <p:sp>
        <p:nvSpPr>
          <p:cNvPr id="246" name="Google Shape;246;p48"/>
          <p:cNvSpPr txBox="1"/>
          <p:nvPr>
            <p:ph type="title"/>
          </p:nvPr>
        </p:nvSpPr>
        <p:spPr>
          <a:xfrm>
            <a:off x="418644" y="440494"/>
            <a:ext cx="5543516"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48"/>
          <p:cNvSpPr txBox="1"/>
          <p:nvPr>
            <p:ph idx="1" type="body"/>
          </p:nvPr>
        </p:nvSpPr>
        <p:spPr>
          <a:xfrm>
            <a:off x="418644" y="1709493"/>
            <a:ext cx="5579310" cy="369332"/>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48"/>
          <p:cNvSpPr txBox="1"/>
          <p:nvPr>
            <p:ph idx="2" type="body"/>
          </p:nvPr>
        </p:nvSpPr>
        <p:spPr>
          <a:xfrm>
            <a:off x="1422400" y="2267319"/>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49" name="Google Shape;249;p48"/>
          <p:cNvCxnSpPr/>
          <p:nvPr/>
        </p:nvCxnSpPr>
        <p:spPr>
          <a:xfrm>
            <a:off x="1422400" y="3066417"/>
            <a:ext cx="4497740" cy="0"/>
          </a:xfrm>
          <a:prstGeom prst="straightConnector1">
            <a:avLst/>
          </a:prstGeom>
          <a:noFill/>
          <a:ln cap="flat" cmpd="sng" w="19050">
            <a:solidFill>
              <a:srgbClr val="A5A5A5"/>
            </a:solidFill>
            <a:prstDash val="dash"/>
            <a:round/>
            <a:headEnd len="sm" w="sm" type="none"/>
            <a:tailEnd len="sm" w="sm" type="none"/>
          </a:ln>
        </p:spPr>
      </p:cxnSp>
      <p:sp>
        <p:nvSpPr>
          <p:cNvPr id="250" name="Google Shape;250;p48"/>
          <p:cNvSpPr txBox="1"/>
          <p:nvPr>
            <p:ph idx="3" type="body"/>
          </p:nvPr>
        </p:nvSpPr>
        <p:spPr>
          <a:xfrm>
            <a:off x="1422400" y="3280740"/>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51" name="Google Shape;251;p48"/>
          <p:cNvCxnSpPr/>
          <p:nvPr/>
        </p:nvCxnSpPr>
        <p:spPr>
          <a:xfrm>
            <a:off x="1422400" y="4079838"/>
            <a:ext cx="4497740" cy="0"/>
          </a:xfrm>
          <a:prstGeom prst="straightConnector1">
            <a:avLst/>
          </a:prstGeom>
          <a:noFill/>
          <a:ln cap="flat" cmpd="sng" w="19050">
            <a:solidFill>
              <a:srgbClr val="A5A5A5"/>
            </a:solidFill>
            <a:prstDash val="dash"/>
            <a:round/>
            <a:headEnd len="sm" w="sm" type="none"/>
            <a:tailEnd len="sm" w="sm" type="none"/>
          </a:ln>
        </p:spPr>
      </p:cxnSp>
      <p:sp>
        <p:nvSpPr>
          <p:cNvPr id="252" name="Google Shape;252;p48"/>
          <p:cNvSpPr txBox="1"/>
          <p:nvPr>
            <p:ph idx="4" type="body"/>
          </p:nvPr>
        </p:nvSpPr>
        <p:spPr>
          <a:xfrm>
            <a:off x="1422400" y="4294161"/>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53" name="Google Shape;253;p48"/>
          <p:cNvCxnSpPr/>
          <p:nvPr/>
        </p:nvCxnSpPr>
        <p:spPr>
          <a:xfrm>
            <a:off x="1422400" y="5093259"/>
            <a:ext cx="4497740" cy="0"/>
          </a:xfrm>
          <a:prstGeom prst="straightConnector1">
            <a:avLst/>
          </a:prstGeom>
          <a:noFill/>
          <a:ln cap="flat" cmpd="sng" w="19050">
            <a:solidFill>
              <a:srgbClr val="A5A5A5"/>
            </a:solidFill>
            <a:prstDash val="dash"/>
            <a:round/>
            <a:headEnd len="sm" w="sm" type="none"/>
            <a:tailEnd len="sm" w="sm" type="none"/>
          </a:ln>
        </p:spPr>
      </p:cxnSp>
      <p:sp>
        <p:nvSpPr>
          <p:cNvPr id="254" name="Google Shape;254;p48"/>
          <p:cNvSpPr txBox="1"/>
          <p:nvPr>
            <p:ph idx="5" type="body"/>
          </p:nvPr>
        </p:nvSpPr>
        <p:spPr>
          <a:xfrm>
            <a:off x="1422400" y="5307581"/>
            <a:ext cx="4575554" cy="584775"/>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6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55" name="Google Shape;255;p48"/>
          <p:cNvPicPr preferRelativeResize="0"/>
          <p:nvPr>
            <p:ph idx="6" type="pic"/>
          </p:nvPr>
        </p:nvPicPr>
        <p:blipFill/>
        <p:spPr>
          <a:xfrm>
            <a:off x="6229842" y="-1"/>
            <a:ext cx="5973053" cy="6858001"/>
          </a:xfrm>
          <a:prstGeom prst="rect">
            <a:avLst/>
          </a:prstGeom>
          <a:blipFill rotWithShape="1">
            <a:blip r:embed="rId2">
              <a:alphaModFix/>
            </a:blip>
            <a:stretch>
              <a:fillRect b="0" l="0" r="0" t="0"/>
            </a:stretch>
          </a:blipFill>
          <a:ln>
            <a:noFill/>
          </a:ln>
        </p:spPr>
      </p:pic>
      <p:sp>
        <p:nvSpPr>
          <p:cNvPr id="256" name="Google Shape;256;p48"/>
          <p:cNvSpPr txBox="1"/>
          <p:nvPr/>
        </p:nvSpPr>
        <p:spPr>
          <a:xfrm>
            <a:off x="418644"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4 rows text">
  <p:cSld name="Photo layout with 4 rows text">
    <p:spTree>
      <p:nvGrpSpPr>
        <p:cNvPr id="257" name="Shape 257"/>
        <p:cNvGrpSpPr/>
        <p:nvPr/>
      </p:nvGrpSpPr>
      <p:grpSpPr>
        <a:xfrm>
          <a:off x="0" y="0"/>
          <a:ext cx="0" cy="0"/>
          <a:chOff x="0" y="0"/>
          <a:chExt cx="0" cy="0"/>
        </a:xfrm>
      </p:grpSpPr>
      <p:sp>
        <p:nvSpPr>
          <p:cNvPr id="258" name="Google Shape;258;p49"/>
          <p:cNvSpPr txBox="1"/>
          <p:nvPr>
            <p:ph type="title"/>
          </p:nvPr>
        </p:nvSpPr>
        <p:spPr>
          <a:xfrm>
            <a:off x="418644" y="440494"/>
            <a:ext cx="11354712"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49"/>
          <p:cNvSpPr txBox="1"/>
          <p:nvPr>
            <p:ph idx="1" type="body"/>
          </p:nvPr>
        </p:nvSpPr>
        <p:spPr>
          <a:xfrm>
            <a:off x="418644" y="1456897"/>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0" name="Google Shape;260;p49"/>
          <p:cNvSpPr txBox="1"/>
          <p:nvPr>
            <p:ph idx="2" type="body"/>
          </p:nvPr>
        </p:nvSpPr>
        <p:spPr>
          <a:xfrm>
            <a:off x="418644" y="2734160"/>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1" name="Google Shape;261;p49"/>
          <p:cNvSpPr txBox="1"/>
          <p:nvPr>
            <p:ph idx="3" type="body"/>
          </p:nvPr>
        </p:nvSpPr>
        <p:spPr>
          <a:xfrm>
            <a:off x="418644" y="4011423"/>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2" name="Google Shape;262;p49"/>
          <p:cNvSpPr txBox="1"/>
          <p:nvPr>
            <p:ph idx="4" type="body"/>
          </p:nvPr>
        </p:nvSpPr>
        <p:spPr>
          <a:xfrm>
            <a:off x="418644" y="5288687"/>
            <a:ext cx="5579310" cy="1128821"/>
          </a:xfrm>
          <a:prstGeom prst="rect">
            <a:avLst/>
          </a:prstGeom>
          <a:noFill/>
          <a:ln>
            <a:noFill/>
          </a:ln>
        </p:spPr>
        <p:txBody>
          <a:bodyPr anchorCtr="0" anchor="ctr" bIns="45700" lIns="0" spcFirstLastPara="1" rIns="0" wrap="square" tIns="45700">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3" name="Google Shape;263;p49"/>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64" name="Google Shape;264;p49"/>
          <p:cNvPicPr preferRelativeResize="0"/>
          <p:nvPr>
            <p:ph idx="5" type="pic"/>
          </p:nvPr>
        </p:nvPicPr>
        <p:blipFill/>
        <p:spPr>
          <a:xfrm>
            <a:off x="6349678" y="1564130"/>
            <a:ext cx="5303845" cy="4746143"/>
          </a:xfrm>
          <a:prstGeom prst="rect">
            <a:avLst/>
          </a:prstGeom>
          <a:blipFill rotWithShape="1">
            <a:blip r:embed="rId2">
              <a:alphaModFix/>
            </a:blip>
            <a:stretch>
              <a:fillRect b="0" l="0" r="0" t="0"/>
            </a:stretch>
          </a:blipFill>
          <a:ln>
            <a:noFill/>
          </a:ln>
        </p:spPr>
      </p:pic>
      <p:cxnSp>
        <p:nvCxnSpPr>
          <p:cNvPr id="265" name="Google Shape;265;p49"/>
          <p:cNvCxnSpPr/>
          <p:nvPr/>
        </p:nvCxnSpPr>
        <p:spPr>
          <a:xfrm>
            <a:off x="418644" y="2660048"/>
            <a:ext cx="5501496" cy="0"/>
          </a:xfrm>
          <a:prstGeom prst="straightConnector1">
            <a:avLst/>
          </a:prstGeom>
          <a:noFill/>
          <a:ln cap="flat" cmpd="sng" w="19050">
            <a:solidFill>
              <a:srgbClr val="A5A5A5"/>
            </a:solidFill>
            <a:prstDash val="dash"/>
            <a:round/>
            <a:headEnd len="sm" w="sm" type="none"/>
            <a:tailEnd len="sm" w="sm" type="none"/>
          </a:ln>
        </p:spPr>
      </p:cxnSp>
      <p:cxnSp>
        <p:nvCxnSpPr>
          <p:cNvPr id="266" name="Google Shape;266;p49"/>
          <p:cNvCxnSpPr/>
          <p:nvPr/>
        </p:nvCxnSpPr>
        <p:spPr>
          <a:xfrm>
            <a:off x="418644" y="3937131"/>
            <a:ext cx="5501496" cy="0"/>
          </a:xfrm>
          <a:prstGeom prst="straightConnector1">
            <a:avLst/>
          </a:prstGeom>
          <a:noFill/>
          <a:ln cap="flat" cmpd="sng" w="19050">
            <a:solidFill>
              <a:srgbClr val="A5A5A5"/>
            </a:solidFill>
            <a:prstDash val="dash"/>
            <a:round/>
            <a:headEnd len="sm" w="sm" type="none"/>
            <a:tailEnd len="sm" w="sm" type="none"/>
          </a:ln>
        </p:spPr>
      </p:cxnSp>
      <p:cxnSp>
        <p:nvCxnSpPr>
          <p:cNvPr id="267" name="Google Shape;267;p49"/>
          <p:cNvCxnSpPr/>
          <p:nvPr/>
        </p:nvCxnSpPr>
        <p:spPr>
          <a:xfrm>
            <a:off x="418644" y="5214214"/>
            <a:ext cx="5501496" cy="0"/>
          </a:xfrm>
          <a:prstGeom prst="straightConnector1">
            <a:avLst/>
          </a:prstGeom>
          <a:noFill/>
          <a:ln cap="flat" cmpd="sng" w="19050">
            <a:solidFill>
              <a:srgbClr val="A5A5A5"/>
            </a:solidFill>
            <a:prstDash val="dash"/>
            <a:round/>
            <a:headEnd len="sm" w="sm" type="none"/>
            <a:tailEnd len="sm" w="sm" type="none"/>
          </a:ln>
        </p:spPr>
      </p:cxnSp>
      <p:sp>
        <p:nvSpPr>
          <p:cNvPr id="268" name="Google Shape;268;p4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ayout with gray filled text box">
  <p:cSld name="Photo layout with gray filled text box">
    <p:spTree>
      <p:nvGrpSpPr>
        <p:cNvPr id="269" name="Shape 269"/>
        <p:cNvGrpSpPr/>
        <p:nvPr/>
      </p:nvGrpSpPr>
      <p:grpSpPr>
        <a:xfrm>
          <a:off x="0" y="0"/>
          <a:ext cx="0" cy="0"/>
          <a:chOff x="0" y="0"/>
          <a:chExt cx="0" cy="0"/>
        </a:xfrm>
      </p:grpSpPr>
      <p:sp>
        <p:nvSpPr>
          <p:cNvPr id="270" name="Google Shape;270;p50"/>
          <p:cNvSpPr txBox="1"/>
          <p:nvPr>
            <p:ph type="title"/>
          </p:nvPr>
        </p:nvSpPr>
        <p:spPr>
          <a:xfrm>
            <a:off x="418643" y="440494"/>
            <a:ext cx="11354714"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chemeClr val="dk1"/>
              </a:buClr>
              <a:buSzPts val="32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50"/>
          <p:cNvSpPr txBox="1"/>
          <p:nvPr>
            <p:ph idx="1" type="body"/>
          </p:nvPr>
        </p:nvSpPr>
        <p:spPr>
          <a:xfrm>
            <a:off x="418644" y="1456897"/>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2" name="Google Shape;272;p50"/>
          <p:cNvSpPr txBox="1"/>
          <p:nvPr>
            <p:ph idx="2" type="body"/>
          </p:nvPr>
        </p:nvSpPr>
        <p:spPr>
          <a:xfrm>
            <a:off x="418644" y="2734160"/>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3" name="Google Shape;273;p50"/>
          <p:cNvSpPr txBox="1"/>
          <p:nvPr>
            <p:ph idx="3" type="body"/>
          </p:nvPr>
        </p:nvSpPr>
        <p:spPr>
          <a:xfrm>
            <a:off x="418644" y="4011423"/>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4" name="Google Shape;274;p50"/>
          <p:cNvSpPr txBox="1"/>
          <p:nvPr>
            <p:ph idx="4" type="body"/>
          </p:nvPr>
        </p:nvSpPr>
        <p:spPr>
          <a:xfrm>
            <a:off x="418644" y="5288687"/>
            <a:ext cx="5579310" cy="1128821"/>
          </a:xfrm>
          <a:prstGeom prst="rect">
            <a:avLst/>
          </a:prstGeom>
          <a:solidFill>
            <a:srgbClr val="F2F2F2"/>
          </a:solidFill>
          <a:ln>
            <a:noFill/>
          </a:ln>
        </p:spPr>
        <p:txBody>
          <a:bodyPr anchorCtr="0" anchor="ctr" bIns="91425" lIns="137150" spcFirstLastPara="1" rIns="137150" wrap="square" tIns="91425">
            <a:noAutofit/>
          </a:bodyPr>
          <a:lstStyle>
            <a:lvl1pPr indent="-228600" lvl="0" marL="457200" algn="l">
              <a:lnSpc>
                <a:spcPct val="100000"/>
              </a:lnSpc>
              <a:spcBef>
                <a:spcPts val="0"/>
              </a:spcBef>
              <a:spcAft>
                <a:spcPts val="0"/>
              </a:spcAft>
              <a:buClr>
                <a:schemeClr val="dk1"/>
              </a:buClr>
              <a:buSzPts val="1440"/>
              <a:buFont typeface="Arial"/>
              <a:buNone/>
              <a:defRPr b="0" i="0" sz="1600">
                <a:solidFill>
                  <a:schemeClr val="dk1"/>
                </a:solidFill>
                <a:latin typeface="Quattrocento Sans"/>
                <a:ea typeface="Quattrocento Sans"/>
                <a:cs typeface="Quattrocento Sans"/>
                <a:sym typeface="Quattrocento Sans"/>
              </a:defRPr>
            </a:lvl1pPr>
            <a:lvl2pPr indent="-228600" lvl="1" marL="914400" algn="l">
              <a:lnSpc>
                <a:spcPct val="128644"/>
              </a:lnSpc>
              <a:spcBef>
                <a:spcPts val="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5" name="Google Shape;275;p50"/>
          <p:cNvSpPr/>
          <p:nvPr/>
        </p:nvSpPr>
        <p:spPr>
          <a:xfrm>
            <a:off x="6229842" y="1456896"/>
            <a:ext cx="5543514" cy="4960611"/>
          </a:xfrm>
          <a:prstGeom prst="rect">
            <a:avLst/>
          </a:prstGeom>
          <a:noFill/>
          <a:ln cap="flat" cmpd="sng" w="19050">
            <a:solidFill>
              <a:schemeClr val="dk2"/>
            </a:solidFill>
            <a:prstDash val="solid"/>
            <a:round/>
            <a:headEnd len="sm" w="sm" type="none"/>
            <a:tailEnd len="sm" w="sm" type="none"/>
          </a:ln>
        </p:spPr>
        <p:txBody>
          <a:bodyPr anchorCtr="0" anchor="t" bIns="143425" lIns="179275" spcFirstLastPara="1" rIns="179275" wrap="square" tIns="143425">
            <a:noAutofit/>
          </a:bodyPr>
          <a:lstStyle/>
          <a:p>
            <a:pPr indent="0" lvl="0" marL="0" marR="0" rtl="0" algn="ctr">
              <a:lnSpc>
                <a:spcPct val="90000"/>
              </a:lnSpc>
              <a:spcBef>
                <a:spcPts val="0"/>
              </a:spcBef>
              <a:spcAft>
                <a:spcPts val="0"/>
              </a:spcAft>
              <a:buNone/>
            </a:pPr>
            <a:r>
              <a:t/>
            </a:r>
            <a:endParaRPr sz="2353">
              <a:solidFill>
                <a:srgbClr val="FFFFFF"/>
              </a:solidFill>
              <a:latin typeface="Quattrocento Sans"/>
              <a:ea typeface="Quattrocento Sans"/>
              <a:cs typeface="Quattrocento Sans"/>
              <a:sym typeface="Quattrocento Sans"/>
            </a:endParaRPr>
          </a:p>
        </p:txBody>
      </p:sp>
      <p:pic>
        <p:nvPicPr>
          <p:cNvPr id="276" name="Google Shape;276;p50"/>
          <p:cNvPicPr preferRelativeResize="0"/>
          <p:nvPr>
            <p:ph idx="5" type="pic"/>
          </p:nvPr>
        </p:nvPicPr>
        <p:blipFill/>
        <p:spPr>
          <a:xfrm>
            <a:off x="6349678" y="1564130"/>
            <a:ext cx="5303845" cy="4746143"/>
          </a:xfrm>
          <a:prstGeom prst="rect">
            <a:avLst/>
          </a:prstGeom>
          <a:blipFill rotWithShape="1">
            <a:blip r:embed="rId2">
              <a:alphaModFix/>
            </a:blip>
            <a:stretch>
              <a:fillRect b="0" l="0" r="0" t="0"/>
            </a:stretch>
          </a:blipFill>
          <a:ln>
            <a:noFill/>
          </a:ln>
        </p:spPr>
      </p:pic>
      <p:sp>
        <p:nvSpPr>
          <p:cNvPr id="277" name="Google Shape;277;p5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with text">
  <p:cSld name="Demo slide with text">
    <p:spTree>
      <p:nvGrpSpPr>
        <p:cNvPr id="278" name="Shape 278"/>
        <p:cNvGrpSpPr/>
        <p:nvPr/>
      </p:nvGrpSpPr>
      <p:grpSpPr>
        <a:xfrm>
          <a:off x="0" y="0"/>
          <a:ext cx="0" cy="0"/>
          <a:chOff x="0" y="0"/>
          <a:chExt cx="0" cy="0"/>
        </a:xfrm>
      </p:grpSpPr>
      <p:sp>
        <p:nvSpPr>
          <p:cNvPr id="279" name="Google Shape;279;p51"/>
          <p:cNvSpPr txBox="1"/>
          <p:nvPr>
            <p:ph type="title"/>
          </p:nvPr>
        </p:nvSpPr>
        <p:spPr>
          <a:xfrm>
            <a:off x="418643" y="440494"/>
            <a:ext cx="11341268" cy="728448"/>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51"/>
          <p:cNvSpPr txBox="1"/>
          <p:nvPr>
            <p:ph idx="1" type="body"/>
          </p:nvPr>
        </p:nvSpPr>
        <p:spPr>
          <a:xfrm>
            <a:off x="418644" y="1456898"/>
            <a:ext cx="5408119" cy="615553"/>
          </a:xfrm>
          <a:prstGeom prst="rect">
            <a:avLst/>
          </a:prstGeom>
          <a:noFill/>
          <a:ln>
            <a:noFill/>
          </a:ln>
        </p:spPr>
        <p:txBody>
          <a:bodyPr anchorCtr="0" anchor="t" bIns="0" lIns="0" spcFirstLastPara="1" rIns="0" wrap="square" tIns="0">
            <a:spAutoFit/>
          </a:bodyPr>
          <a:lstStyle>
            <a:lvl1pPr indent="-228600" lvl="0" marL="457200" algn="l">
              <a:lnSpc>
                <a:spcPct val="98041"/>
              </a:lnSpc>
              <a:spcBef>
                <a:spcPts val="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800"/>
              <a:buFont typeface="Quattrocento Sans"/>
              <a:buNone/>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1" name="Google Shape;281;p51"/>
          <p:cNvSpPr txBox="1"/>
          <p:nvPr>
            <p:ph idx="2" type="body"/>
          </p:nvPr>
        </p:nvSpPr>
        <p:spPr>
          <a:xfrm>
            <a:off x="418643" y="2158886"/>
            <a:ext cx="5408118" cy="2339102"/>
          </a:xfrm>
          <a:prstGeom prst="rect">
            <a:avLst/>
          </a:prstGeom>
          <a:noFill/>
          <a:ln>
            <a:noFill/>
          </a:ln>
        </p:spPr>
        <p:txBody>
          <a:bodyPr anchorCtr="0" anchor="t" bIns="45700" lIns="0" spcFirstLastPara="1" rIns="0" wrap="square" tIns="45700">
            <a:spAutoFit/>
          </a:bodyPr>
          <a:lstStyle>
            <a:lvl1pPr indent="-228600" lvl="0" marL="457200" algn="l">
              <a:lnSpc>
                <a:spcPct val="100000"/>
              </a:lnSpc>
              <a:spcBef>
                <a:spcPts val="0"/>
              </a:spcBef>
              <a:spcAft>
                <a:spcPts val="0"/>
              </a:spcAft>
              <a:buClr>
                <a:schemeClr val="dk1"/>
              </a:buClr>
              <a:buSzPts val="1260"/>
              <a:buFont typeface="Arial"/>
              <a:buNone/>
              <a:defRPr b="0" i="0" sz="1400">
                <a:solidFill>
                  <a:schemeClr val="dk1"/>
                </a:solidFill>
                <a:latin typeface="Quattrocento Sans"/>
                <a:ea typeface="Quattrocento Sans"/>
                <a:cs typeface="Quattrocento Sans"/>
                <a:sym typeface="Quattrocento Sans"/>
              </a:defRPr>
            </a:lvl1pPr>
            <a:lvl2pPr indent="-228600" lvl="1" marL="914400" algn="l">
              <a:lnSpc>
                <a:spcPct val="128644"/>
              </a:lnSpc>
              <a:spcBef>
                <a:spcPts val="1200"/>
              </a:spcBef>
              <a:spcAft>
                <a:spcPts val="0"/>
              </a:spcAft>
              <a:buClr>
                <a:schemeClr val="dk1"/>
              </a:buClr>
              <a:buSzPts val="1235"/>
              <a:buFont typeface="Quattrocento Sans"/>
              <a:buNone/>
              <a:defRPr sz="1372">
                <a:solidFill>
                  <a:schemeClr val="dk1"/>
                </a:solidFill>
              </a:defRPr>
            </a:lvl2pPr>
            <a:lvl3pPr indent="-228600" lvl="2" marL="1371600" algn="l">
              <a:lnSpc>
                <a:spcPct val="100000"/>
              </a:lnSpc>
              <a:spcBef>
                <a:spcPts val="588"/>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ablet image" id="282" name="Google Shape;282;p51"/>
          <p:cNvPicPr preferRelativeResize="0"/>
          <p:nvPr/>
        </p:nvPicPr>
        <p:blipFill rotWithShape="1">
          <a:blip r:embed="rId2">
            <a:alphaModFix/>
          </a:blip>
          <a:srcRect b="2609" l="0" r="0" t="0"/>
          <a:stretch/>
        </p:blipFill>
        <p:spPr>
          <a:xfrm>
            <a:off x="4444774" y="586254"/>
            <a:ext cx="7747227" cy="6271747"/>
          </a:xfrm>
          <a:prstGeom prst="rect">
            <a:avLst/>
          </a:prstGeom>
          <a:noFill/>
          <a:ln>
            <a:noFill/>
          </a:ln>
        </p:spPr>
      </p:pic>
      <p:sp>
        <p:nvSpPr>
          <p:cNvPr id="283" name="Google Shape;283;p51"/>
          <p:cNvSpPr/>
          <p:nvPr>
            <p:ph idx="3" type="pic"/>
          </p:nvPr>
        </p:nvSpPr>
        <p:spPr>
          <a:xfrm>
            <a:off x="6357959" y="1699714"/>
            <a:ext cx="5834041" cy="4319326"/>
          </a:xfrm>
          <a:prstGeom prst="rect">
            <a:avLst/>
          </a:prstGeom>
          <a:noFill/>
          <a:ln>
            <a:noFill/>
          </a:ln>
        </p:spPr>
      </p:sp>
      <p:sp>
        <p:nvSpPr>
          <p:cNvPr id="284" name="Google Shape;284;p5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spTree>
      <p:nvGrpSpPr>
        <p:cNvPr id="285" name="Shape 285"/>
        <p:cNvGrpSpPr/>
        <p:nvPr/>
      </p:nvGrpSpPr>
      <p:grpSpPr>
        <a:xfrm>
          <a:off x="0" y="0"/>
          <a:ext cx="0" cy="0"/>
          <a:chOff x="0" y="0"/>
          <a:chExt cx="0" cy="0"/>
        </a:xfrm>
      </p:grpSpPr>
      <p:sp>
        <p:nvSpPr>
          <p:cNvPr id="286" name="Google Shape;286;p5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ablet image" id="287" name="Google Shape;287;p52"/>
          <p:cNvPicPr preferRelativeResize="0"/>
          <p:nvPr/>
        </p:nvPicPr>
        <p:blipFill rotWithShape="1">
          <a:blip r:embed="rId2">
            <a:alphaModFix/>
          </a:blip>
          <a:srcRect b="1563" l="0" r="0" t="0"/>
          <a:stretch/>
        </p:blipFill>
        <p:spPr>
          <a:xfrm>
            <a:off x="334447" y="586564"/>
            <a:ext cx="10869930" cy="6271436"/>
          </a:xfrm>
          <a:prstGeom prst="rect">
            <a:avLst/>
          </a:prstGeom>
          <a:noFill/>
          <a:ln>
            <a:noFill/>
          </a:ln>
        </p:spPr>
      </p:pic>
      <p:sp>
        <p:nvSpPr>
          <p:cNvPr id="288" name="Google Shape;288;p52"/>
          <p:cNvSpPr/>
          <p:nvPr>
            <p:ph idx="2" type="pic"/>
          </p:nvPr>
        </p:nvSpPr>
        <p:spPr>
          <a:xfrm>
            <a:off x="2265962" y="1702827"/>
            <a:ext cx="7660076" cy="4311543"/>
          </a:xfrm>
          <a:prstGeom prst="rect">
            <a:avLst/>
          </a:prstGeom>
          <a:noFill/>
          <a:ln>
            <a:noFill/>
          </a:ln>
        </p:spPr>
      </p:sp>
      <p:sp>
        <p:nvSpPr>
          <p:cNvPr id="289" name="Google Shape;289;p5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290" name="Shape 290"/>
        <p:cNvGrpSpPr/>
        <p:nvPr/>
      </p:nvGrpSpPr>
      <p:grpSpPr>
        <a:xfrm>
          <a:off x="0" y="0"/>
          <a:ext cx="0" cy="0"/>
          <a:chOff x="0" y="0"/>
          <a:chExt cx="0" cy="0"/>
        </a:xfrm>
      </p:grpSpPr>
      <p:sp>
        <p:nvSpPr>
          <p:cNvPr id="291" name="Google Shape;291;p53"/>
          <p:cNvSpPr/>
          <p:nvPr>
            <p:ph idx="2" type="chart"/>
          </p:nvPr>
        </p:nvSpPr>
        <p:spPr>
          <a:xfrm>
            <a:off x="455996" y="1950780"/>
            <a:ext cx="3618377"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292" name="Google Shape;292;p53"/>
          <p:cNvSpPr txBox="1"/>
          <p:nvPr>
            <p:ph idx="1" type="body"/>
          </p:nvPr>
        </p:nvSpPr>
        <p:spPr>
          <a:xfrm>
            <a:off x="455991"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3" name="Google Shape;293;p53"/>
          <p:cNvSpPr txBox="1"/>
          <p:nvPr>
            <p:ph idx="3" type="body"/>
          </p:nvPr>
        </p:nvSpPr>
        <p:spPr>
          <a:xfrm>
            <a:off x="455992" y="5947380"/>
            <a:ext cx="3618381"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882"/>
              </a:spcBef>
              <a:spcAft>
                <a:spcPts val="0"/>
              </a:spcAft>
              <a:buClr>
                <a:srgbClr val="000000"/>
              </a:buClr>
              <a:buSzPts val="900"/>
              <a:buFont typeface="Arial"/>
              <a:buNone/>
              <a:defRPr b="0" i="0" sz="10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4" name="Google Shape;294;p53"/>
          <p:cNvSpPr/>
          <p:nvPr>
            <p:ph idx="4" type="chart"/>
          </p:nvPr>
        </p:nvSpPr>
        <p:spPr>
          <a:xfrm>
            <a:off x="4303152" y="1950780"/>
            <a:ext cx="3607487"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295" name="Google Shape;295;p53"/>
          <p:cNvSpPr txBox="1"/>
          <p:nvPr>
            <p:ph idx="5" type="body"/>
          </p:nvPr>
        </p:nvSpPr>
        <p:spPr>
          <a:xfrm>
            <a:off x="4314044"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6" name="Google Shape;296;p53"/>
          <p:cNvSpPr txBox="1"/>
          <p:nvPr>
            <p:ph idx="6" type="body"/>
          </p:nvPr>
        </p:nvSpPr>
        <p:spPr>
          <a:xfrm>
            <a:off x="4303152" y="5947380"/>
            <a:ext cx="3607487"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900"/>
              <a:buNone/>
              <a:defRPr b="0" i="0" sz="10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7" name="Google Shape;297;p53"/>
          <p:cNvSpPr/>
          <p:nvPr>
            <p:ph idx="7" type="chart"/>
          </p:nvPr>
        </p:nvSpPr>
        <p:spPr>
          <a:xfrm>
            <a:off x="8139412" y="1950780"/>
            <a:ext cx="3623051" cy="3534843"/>
          </a:xfrm>
          <a:prstGeom prst="rect">
            <a:avLst/>
          </a:prstGeom>
          <a:noFill/>
          <a:ln>
            <a:noFill/>
          </a:ln>
        </p:spPr>
        <p:txBody>
          <a:bodyPr anchorCtr="0" anchor="ctr" bIns="91425" lIns="0" spcFirstLastPara="1" rIns="146300" wrap="square" tIns="91425">
            <a:noAutofit/>
          </a:bodyPr>
          <a:lstStyle>
            <a:lvl1pPr lvl="0" marR="0" rtl="0" algn="ctr">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lvl="1"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lvl="5"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lvl="7"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lvl="8"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
        <p:nvSpPr>
          <p:cNvPr id="298" name="Google Shape;298;p53"/>
          <p:cNvSpPr txBox="1"/>
          <p:nvPr>
            <p:ph idx="8" type="body"/>
          </p:nvPr>
        </p:nvSpPr>
        <p:spPr>
          <a:xfrm>
            <a:off x="8139413" y="5947380"/>
            <a:ext cx="3607487"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900"/>
              <a:buNone/>
              <a:defRPr b="0" i="0" sz="10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9" name="Google Shape;299;p53"/>
          <p:cNvSpPr txBox="1"/>
          <p:nvPr>
            <p:ph idx="9" type="body"/>
          </p:nvPr>
        </p:nvSpPr>
        <p:spPr>
          <a:xfrm>
            <a:off x="8139413" y="5670381"/>
            <a:ext cx="3629278" cy="276999"/>
          </a:xfrm>
          <a:prstGeom prst="rect">
            <a:avLst/>
          </a:prstGeom>
          <a:noFill/>
          <a:ln>
            <a:noFill/>
          </a:ln>
        </p:spPr>
        <p:txBody>
          <a:bodyPr anchorCtr="0" anchor="t" bIns="91425" lIns="0" spcFirstLastPara="1" rIns="146300" wrap="square" tIns="0">
            <a:spAutoFit/>
          </a:bodyPr>
          <a:lstStyle>
            <a:lvl1pPr indent="-228600" lvl="0" marL="457200" algn="l">
              <a:lnSpc>
                <a:spcPct val="100000"/>
              </a:lnSpc>
              <a:spcBef>
                <a:spcPts val="0"/>
              </a:spcBef>
              <a:spcAft>
                <a:spcPts val="0"/>
              </a:spcAft>
              <a:buClr>
                <a:srgbClr val="000000"/>
              </a:buClr>
              <a:buSzPts val="1080"/>
              <a:buNone/>
              <a:defRPr b="1" sz="12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0" name="Google Shape;300;p5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
        <p:nvSpPr>
          <p:cNvPr id="301" name="Google Shape;301;p5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302" name="Shape 302"/>
        <p:cNvGrpSpPr/>
        <p:nvPr/>
      </p:nvGrpSpPr>
      <p:grpSpPr>
        <a:xfrm>
          <a:off x="0" y="0"/>
          <a:ext cx="0" cy="0"/>
          <a:chOff x="0" y="0"/>
          <a:chExt cx="0" cy="0"/>
        </a:xfrm>
      </p:grpSpPr>
      <p:sp>
        <p:nvSpPr>
          <p:cNvPr id="303" name="Google Shape;303;p5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54"/>
          <p:cNvSpPr/>
          <p:nvPr>
            <p:ph idx="2" type="tbl"/>
          </p:nvPr>
        </p:nvSpPr>
        <p:spPr>
          <a:xfrm>
            <a:off x="418644" y="1457324"/>
            <a:ext cx="11343820" cy="496018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05" name="Google Shape;305;p5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option 4">
  <p:cSld name="1_Text option 4">
    <p:spTree>
      <p:nvGrpSpPr>
        <p:cNvPr id="306" name="Shape 306"/>
        <p:cNvGrpSpPr/>
        <p:nvPr/>
      </p:nvGrpSpPr>
      <p:grpSpPr>
        <a:xfrm>
          <a:off x="0" y="0"/>
          <a:ext cx="0" cy="0"/>
          <a:chOff x="0" y="0"/>
          <a:chExt cx="0" cy="0"/>
        </a:xfrm>
      </p:grpSpPr>
      <p:sp>
        <p:nvSpPr>
          <p:cNvPr id="307" name="Google Shape;307;p5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55"/>
          <p:cNvSpPr txBox="1"/>
          <p:nvPr>
            <p:ph idx="1" type="body"/>
          </p:nvPr>
        </p:nvSpPr>
        <p:spPr>
          <a:xfrm>
            <a:off x="431095" y="2740880"/>
            <a:ext cx="2603367" cy="2988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00"/>
              </a:spcBef>
              <a:spcAft>
                <a:spcPts val="0"/>
              </a:spcAft>
              <a:buClr>
                <a:schemeClr val="dk1"/>
              </a:buClr>
              <a:buSzPts val="1260"/>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9" name="Google Shape;309;p55"/>
          <p:cNvSpPr txBox="1"/>
          <p:nvPr>
            <p:ph idx="2" type="body"/>
          </p:nvPr>
        </p:nvSpPr>
        <p:spPr>
          <a:xfrm>
            <a:off x="3344578" y="2739464"/>
            <a:ext cx="2603367" cy="29885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00"/>
              </a:spcBef>
              <a:spcAft>
                <a:spcPts val="0"/>
              </a:spcAft>
              <a:buClr>
                <a:schemeClr val="dk1"/>
              </a:buClr>
              <a:buSzPts val="1260"/>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0" name="Google Shape;310;p55"/>
          <p:cNvSpPr txBox="1"/>
          <p:nvPr>
            <p:ph idx="3" type="body"/>
          </p:nvPr>
        </p:nvSpPr>
        <p:spPr>
          <a:xfrm>
            <a:off x="6258062" y="2739464"/>
            <a:ext cx="2603367" cy="298850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00"/>
              </a:spcBef>
              <a:spcAft>
                <a:spcPts val="0"/>
              </a:spcAft>
              <a:buClr>
                <a:schemeClr val="dk1"/>
              </a:buClr>
              <a:buSzPts val="1260"/>
              <a:buFont typeface="Noto Sans Symbols"/>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1" name="Google Shape;311;p55"/>
          <p:cNvSpPr txBox="1"/>
          <p:nvPr>
            <p:ph idx="4" type="body"/>
          </p:nvPr>
        </p:nvSpPr>
        <p:spPr>
          <a:xfrm>
            <a:off x="9171546" y="2739464"/>
            <a:ext cx="2603367" cy="2988507"/>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00"/>
              </a:spcBef>
              <a:spcAft>
                <a:spcPts val="0"/>
              </a:spcAft>
              <a:buClr>
                <a:schemeClr val="dk1"/>
              </a:buClr>
              <a:buSzPts val="1260"/>
              <a:buFont typeface="Noto Sans Symbols"/>
              <a:buNone/>
              <a:defRPr b="1" sz="1400">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260"/>
              <a:buFont typeface="Arial"/>
              <a:buNone/>
              <a:defRPr sz="1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600"/>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12" name="Google Shape;312;p55"/>
          <p:cNvCxnSpPr/>
          <p:nvPr/>
        </p:nvCxnSpPr>
        <p:spPr>
          <a:xfrm>
            <a:off x="3189521" y="2798024"/>
            <a:ext cx="0" cy="1792850"/>
          </a:xfrm>
          <a:prstGeom prst="straightConnector1">
            <a:avLst/>
          </a:prstGeom>
          <a:noFill/>
          <a:ln cap="flat" cmpd="sng" w="19050">
            <a:solidFill>
              <a:srgbClr val="A5A5A5"/>
            </a:solidFill>
            <a:prstDash val="dash"/>
            <a:round/>
            <a:headEnd len="sm" w="sm" type="none"/>
            <a:tailEnd len="sm" w="sm" type="none"/>
          </a:ln>
        </p:spPr>
      </p:cxnSp>
      <p:cxnSp>
        <p:nvCxnSpPr>
          <p:cNvPr id="313" name="Google Shape;313;p55"/>
          <p:cNvCxnSpPr/>
          <p:nvPr/>
        </p:nvCxnSpPr>
        <p:spPr>
          <a:xfrm>
            <a:off x="6103006" y="2798024"/>
            <a:ext cx="0" cy="1792850"/>
          </a:xfrm>
          <a:prstGeom prst="straightConnector1">
            <a:avLst/>
          </a:prstGeom>
          <a:noFill/>
          <a:ln cap="flat" cmpd="sng" w="19050">
            <a:solidFill>
              <a:srgbClr val="A5A5A5"/>
            </a:solidFill>
            <a:prstDash val="dash"/>
            <a:round/>
            <a:headEnd len="sm" w="sm" type="none"/>
            <a:tailEnd len="sm" w="sm" type="none"/>
          </a:ln>
        </p:spPr>
      </p:cxnSp>
      <p:cxnSp>
        <p:nvCxnSpPr>
          <p:cNvPr id="314" name="Google Shape;314;p55"/>
          <p:cNvCxnSpPr/>
          <p:nvPr/>
        </p:nvCxnSpPr>
        <p:spPr>
          <a:xfrm>
            <a:off x="9016490" y="2798024"/>
            <a:ext cx="0" cy="1792850"/>
          </a:xfrm>
          <a:prstGeom prst="straightConnector1">
            <a:avLst/>
          </a:prstGeom>
          <a:noFill/>
          <a:ln cap="flat" cmpd="sng" w="19050">
            <a:solidFill>
              <a:srgbClr val="A5A5A5"/>
            </a:solidFill>
            <a:prstDash val="dash"/>
            <a:round/>
            <a:headEnd len="sm" w="sm" type="none"/>
            <a:tailEnd len="sm" w="sm" type="none"/>
          </a:ln>
        </p:spPr>
      </p:cxnSp>
      <p:sp>
        <p:nvSpPr>
          <p:cNvPr id="315" name="Google Shape;315;p5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ulleted Text Layout_two columns_full text">
  <p:cSld name="1_Bulleted Text Layout_two columns_full text">
    <p:spTree>
      <p:nvGrpSpPr>
        <p:cNvPr id="70" name="Shape 70"/>
        <p:cNvGrpSpPr/>
        <p:nvPr/>
      </p:nvGrpSpPr>
      <p:grpSpPr>
        <a:xfrm>
          <a:off x="0" y="0"/>
          <a:ext cx="0" cy="0"/>
          <a:chOff x="0" y="0"/>
          <a:chExt cx="0" cy="0"/>
        </a:xfrm>
      </p:grpSpPr>
      <p:sp>
        <p:nvSpPr>
          <p:cNvPr id="71" name="Google Shape;71;p2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1" type="body"/>
          </p:nvPr>
        </p:nvSpPr>
        <p:spPr>
          <a:xfrm>
            <a:off x="418642" y="1456897"/>
            <a:ext cx="5394960" cy="4734629"/>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3" name="Google Shape;73;p29"/>
          <p:cNvCxnSpPr/>
          <p:nvPr/>
        </p:nvCxnSpPr>
        <p:spPr>
          <a:xfrm>
            <a:off x="6089276" y="1611250"/>
            <a:ext cx="0" cy="4563213"/>
          </a:xfrm>
          <a:prstGeom prst="straightConnector1">
            <a:avLst/>
          </a:prstGeom>
          <a:noFill/>
          <a:ln cap="flat" cmpd="sng" w="19050">
            <a:solidFill>
              <a:srgbClr val="A5A5A5"/>
            </a:solidFill>
            <a:prstDash val="dash"/>
            <a:round/>
            <a:headEnd len="sm" w="sm" type="none"/>
            <a:tailEnd len="sm" w="sm" type="none"/>
          </a:ln>
        </p:spPr>
      </p:cxnSp>
      <p:sp>
        <p:nvSpPr>
          <p:cNvPr id="74" name="Google Shape;74;p29"/>
          <p:cNvSpPr txBox="1"/>
          <p:nvPr>
            <p:ph idx="2" type="body"/>
          </p:nvPr>
        </p:nvSpPr>
        <p:spPr>
          <a:xfrm>
            <a:off x="6364951" y="1456897"/>
            <a:ext cx="5394960" cy="4734629"/>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1">
  <p:cSld name="Lab exercise layout - 1">
    <p:spTree>
      <p:nvGrpSpPr>
        <p:cNvPr id="316" name="Shape 316"/>
        <p:cNvGrpSpPr/>
        <p:nvPr/>
      </p:nvGrpSpPr>
      <p:grpSpPr>
        <a:xfrm>
          <a:off x="0" y="0"/>
          <a:ext cx="0" cy="0"/>
          <a:chOff x="0" y="0"/>
          <a:chExt cx="0" cy="0"/>
        </a:xfrm>
      </p:grpSpPr>
      <p:sp>
        <p:nvSpPr>
          <p:cNvPr id="317" name="Google Shape;317;p5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6"/>
          <p:cNvSpPr txBox="1"/>
          <p:nvPr>
            <p:ph idx="1" type="body"/>
          </p:nvPr>
        </p:nvSpPr>
        <p:spPr>
          <a:xfrm>
            <a:off x="1568744" y="1456896"/>
            <a:ext cx="10204614" cy="896552"/>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9" name="Google Shape;319;p56"/>
          <p:cNvSpPr txBox="1"/>
          <p:nvPr>
            <p:ph idx="2" type="body"/>
          </p:nvPr>
        </p:nvSpPr>
        <p:spPr>
          <a:xfrm>
            <a:off x="432090" y="2980724"/>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0" name="Google Shape;320;p56"/>
          <p:cNvSpPr txBox="1"/>
          <p:nvPr>
            <p:ph idx="3" type="body"/>
          </p:nvPr>
        </p:nvSpPr>
        <p:spPr>
          <a:xfrm>
            <a:off x="432090" y="3517900"/>
            <a:ext cx="5435768"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1" name="Google Shape;321;p56"/>
          <p:cNvSpPr txBox="1"/>
          <p:nvPr>
            <p:ph idx="4" type="body"/>
          </p:nvPr>
        </p:nvSpPr>
        <p:spPr>
          <a:xfrm>
            <a:off x="6337590" y="3517900"/>
            <a:ext cx="5435768"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2" name="Google Shape;322;p5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2">
  <p:cSld name="Lab exercise layout - 2">
    <p:spTree>
      <p:nvGrpSpPr>
        <p:cNvPr id="323" name="Shape 323"/>
        <p:cNvGrpSpPr/>
        <p:nvPr/>
      </p:nvGrpSpPr>
      <p:grpSpPr>
        <a:xfrm>
          <a:off x="0" y="0"/>
          <a:ext cx="0" cy="0"/>
          <a:chOff x="0" y="0"/>
          <a:chExt cx="0" cy="0"/>
        </a:xfrm>
      </p:grpSpPr>
      <p:sp>
        <p:nvSpPr>
          <p:cNvPr id="324" name="Google Shape;324;p5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57"/>
          <p:cNvSpPr txBox="1"/>
          <p:nvPr>
            <p:ph idx="1" type="body"/>
          </p:nvPr>
        </p:nvSpPr>
        <p:spPr>
          <a:xfrm>
            <a:off x="432090" y="1456896"/>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6" name="Google Shape;326;p57"/>
          <p:cNvSpPr txBox="1"/>
          <p:nvPr>
            <p:ph idx="2" type="body"/>
          </p:nvPr>
        </p:nvSpPr>
        <p:spPr>
          <a:xfrm>
            <a:off x="432089"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7" name="Google Shape;327;p57"/>
          <p:cNvSpPr txBox="1"/>
          <p:nvPr>
            <p:ph idx="3" type="body"/>
          </p:nvPr>
        </p:nvSpPr>
        <p:spPr>
          <a:xfrm>
            <a:off x="4277544"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57"/>
          <p:cNvSpPr txBox="1"/>
          <p:nvPr>
            <p:ph idx="4" type="body"/>
          </p:nvPr>
        </p:nvSpPr>
        <p:spPr>
          <a:xfrm>
            <a:off x="8123000" y="1994072"/>
            <a:ext cx="3650357" cy="2006600"/>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5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exercise layout - 3">
  <p:cSld name="Lab exercise layout - 3">
    <p:spTree>
      <p:nvGrpSpPr>
        <p:cNvPr id="330" name="Shape 330"/>
        <p:cNvGrpSpPr/>
        <p:nvPr/>
      </p:nvGrpSpPr>
      <p:grpSpPr>
        <a:xfrm>
          <a:off x="0" y="0"/>
          <a:ext cx="0" cy="0"/>
          <a:chOff x="0" y="0"/>
          <a:chExt cx="0" cy="0"/>
        </a:xfrm>
      </p:grpSpPr>
      <p:sp>
        <p:nvSpPr>
          <p:cNvPr id="331" name="Google Shape;331;p5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58"/>
          <p:cNvSpPr txBox="1"/>
          <p:nvPr>
            <p:ph idx="1" type="body"/>
          </p:nvPr>
        </p:nvSpPr>
        <p:spPr>
          <a:xfrm>
            <a:off x="432090" y="1456896"/>
            <a:ext cx="11341268" cy="537176"/>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2160"/>
              <a:buFont typeface="Arial"/>
              <a:buNone/>
              <a:defRPr b="0" sz="2400">
                <a:solidFill>
                  <a:schemeClr val="dk1"/>
                </a:solidFill>
                <a:latin typeface="Quattrocento Sans"/>
                <a:ea typeface="Quattrocento Sans"/>
                <a:cs typeface="Quattrocento Sans"/>
                <a:sym typeface="Quattrocento Sans"/>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3" name="Google Shape;333;p58"/>
          <p:cNvSpPr txBox="1"/>
          <p:nvPr>
            <p:ph idx="2" type="body"/>
          </p:nvPr>
        </p:nvSpPr>
        <p:spPr>
          <a:xfrm>
            <a:off x="432089"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4" name="Google Shape;334;p58"/>
          <p:cNvSpPr txBox="1"/>
          <p:nvPr>
            <p:ph idx="3" type="body"/>
          </p:nvPr>
        </p:nvSpPr>
        <p:spPr>
          <a:xfrm>
            <a:off x="4277544"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5" name="Google Shape;335;p58"/>
          <p:cNvSpPr txBox="1"/>
          <p:nvPr>
            <p:ph idx="4" type="body"/>
          </p:nvPr>
        </p:nvSpPr>
        <p:spPr>
          <a:xfrm>
            <a:off x="8123000" y="19940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6" name="Google Shape;336;p58"/>
          <p:cNvSpPr txBox="1"/>
          <p:nvPr>
            <p:ph idx="5" type="body"/>
          </p:nvPr>
        </p:nvSpPr>
        <p:spPr>
          <a:xfrm>
            <a:off x="432089"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7" name="Google Shape;337;p58"/>
          <p:cNvSpPr txBox="1"/>
          <p:nvPr>
            <p:ph idx="6" type="body"/>
          </p:nvPr>
        </p:nvSpPr>
        <p:spPr>
          <a:xfrm>
            <a:off x="4277544"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8" name="Google Shape;338;p58"/>
          <p:cNvSpPr txBox="1"/>
          <p:nvPr>
            <p:ph idx="7" type="body"/>
          </p:nvPr>
        </p:nvSpPr>
        <p:spPr>
          <a:xfrm>
            <a:off x="8123000" y="3924472"/>
            <a:ext cx="3650357" cy="1752428"/>
          </a:xfrm>
          <a:prstGeom prst="rect">
            <a:avLst/>
          </a:prstGeom>
          <a:noFill/>
          <a:ln cap="flat" cmpd="sng" w="19050">
            <a:solidFill>
              <a:schemeClr val="dk2"/>
            </a:solidFill>
            <a:prstDash val="solid"/>
            <a:round/>
            <a:headEnd len="sm" w="sm" type="none"/>
            <a:tailEnd len="sm" w="sm" type="none"/>
          </a:ln>
        </p:spPr>
        <p:txBody>
          <a:bodyPr anchorCtr="0" anchor="t" bIns="91425" lIns="182875" spcFirstLastPara="1" rIns="182875" wrap="square" tIns="137150">
            <a:noAutofit/>
          </a:bodyPr>
          <a:lstStyle>
            <a:lvl1pPr indent="-228600" lvl="0" marL="457200" algn="l">
              <a:lnSpc>
                <a:spcPct val="100000"/>
              </a:lnSpc>
              <a:spcBef>
                <a:spcPts val="0"/>
              </a:spcBef>
              <a:spcAft>
                <a:spcPts val="0"/>
              </a:spcAft>
              <a:buClr>
                <a:schemeClr val="dk1"/>
              </a:buClr>
              <a:buSzPts val="1800"/>
              <a:buNone/>
              <a:defRPr sz="2000">
                <a:solidFill>
                  <a:schemeClr val="dk1"/>
                </a:solidFill>
              </a:defRPr>
            </a:lvl1pPr>
            <a:lvl2pPr indent="-228600" lvl="1" marL="914400" algn="l">
              <a:lnSpc>
                <a:spcPct val="100000"/>
              </a:lnSpc>
              <a:spcBef>
                <a:spcPts val="392"/>
              </a:spcBef>
              <a:spcAft>
                <a:spcPts val="0"/>
              </a:spcAft>
              <a:buClr>
                <a:schemeClr val="dk1"/>
              </a:buClr>
              <a:buSzPts val="1620"/>
              <a:buFont typeface="Quattrocento Sans"/>
              <a:buNone/>
              <a:defRPr sz="1800">
                <a:solidFill>
                  <a:schemeClr val="dk1"/>
                </a:solidFill>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5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2 rows">
  <p:cSld name="Text option_2 rows">
    <p:spTree>
      <p:nvGrpSpPr>
        <p:cNvPr id="340" name="Shape 340"/>
        <p:cNvGrpSpPr/>
        <p:nvPr/>
      </p:nvGrpSpPr>
      <p:grpSpPr>
        <a:xfrm>
          <a:off x="0" y="0"/>
          <a:ext cx="0" cy="0"/>
          <a:chOff x="0" y="0"/>
          <a:chExt cx="0" cy="0"/>
        </a:xfrm>
      </p:grpSpPr>
      <p:sp>
        <p:nvSpPr>
          <p:cNvPr id="341" name="Google Shape;341;p5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59"/>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3" name="Google Shape;343;p59"/>
          <p:cNvCxnSpPr/>
          <p:nvPr/>
        </p:nvCxnSpPr>
        <p:spPr>
          <a:xfrm>
            <a:off x="1568744" y="2667086"/>
            <a:ext cx="10191168" cy="0"/>
          </a:xfrm>
          <a:prstGeom prst="straightConnector1">
            <a:avLst/>
          </a:prstGeom>
          <a:noFill/>
          <a:ln cap="flat" cmpd="sng" w="19050">
            <a:solidFill>
              <a:srgbClr val="A5A5A5"/>
            </a:solidFill>
            <a:prstDash val="dash"/>
            <a:round/>
            <a:headEnd len="sm" w="sm" type="none"/>
            <a:tailEnd len="sm" w="sm" type="none"/>
          </a:ln>
        </p:spPr>
      </p:cxnSp>
      <p:sp>
        <p:nvSpPr>
          <p:cNvPr id="344" name="Google Shape;344;p59"/>
          <p:cNvSpPr txBox="1"/>
          <p:nvPr>
            <p:ph idx="2" type="body"/>
          </p:nvPr>
        </p:nvSpPr>
        <p:spPr>
          <a:xfrm>
            <a:off x="1568744" y="2980724"/>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5" name="Google Shape;345;p5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3 rows">
  <p:cSld name="Text option_3 rows">
    <p:spTree>
      <p:nvGrpSpPr>
        <p:cNvPr id="346" name="Shape 346"/>
        <p:cNvGrpSpPr/>
        <p:nvPr/>
      </p:nvGrpSpPr>
      <p:grpSpPr>
        <a:xfrm>
          <a:off x="0" y="0"/>
          <a:ext cx="0" cy="0"/>
          <a:chOff x="0" y="0"/>
          <a:chExt cx="0" cy="0"/>
        </a:xfrm>
      </p:grpSpPr>
      <p:sp>
        <p:nvSpPr>
          <p:cNvPr id="347" name="Google Shape;347;p6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60"/>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9" name="Google Shape;349;p60"/>
          <p:cNvCxnSpPr/>
          <p:nvPr/>
        </p:nvCxnSpPr>
        <p:spPr>
          <a:xfrm>
            <a:off x="1568744" y="2450308"/>
            <a:ext cx="10191168" cy="0"/>
          </a:xfrm>
          <a:prstGeom prst="straightConnector1">
            <a:avLst/>
          </a:prstGeom>
          <a:noFill/>
          <a:ln cap="flat" cmpd="sng" w="19050">
            <a:solidFill>
              <a:srgbClr val="A5A5A5"/>
            </a:solidFill>
            <a:prstDash val="dash"/>
            <a:round/>
            <a:headEnd len="sm" w="sm" type="none"/>
            <a:tailEnd len="sm" w="sm" type="none"/>
          </a:ln>
        </p:spPr>
      </p:cxnSp>
      <p:sp>
        <p:nvSpPr>
          <p:cNvPr id="350" name="Google Shape;350;p60"/>
          <p:cNvSpPr txBox="1"/>
          <p:nvPr>
            <p:ph idx="2" type="body"/>
          </p:nvPr>
        </p:nvSpPr>
        <p:spPr>
          <a:xfrm>
            <a:off x="1568744" y="2546889"/>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51" name="Google Shape;351;p60"/>
          <p:cNvCxnSpPr/>
          <p:nvPr/>
        </p:nvCxnSpPr>
        <p:spPr>
          <a:xfrm>
            <a:off x="1568744" y="3540146"/>
            <a:ext cx="10191168" cy="0"/>
          </a:xfrm>
          <a:prstGeom prst="straightConnector1">
            <a:avLst/>
          </a:prstGeom>
          <a:noFill/>
          <a:ln cap="flat" cmpd="sng" w="19050">
            <a:solidFill>
              <a:srgbClr val="A5A5A5"/>
            </a:solidFill>
            <a:prstDash val="dash"/>
            <a:round/>
            <a:headEnd len="sm" w="sm" type="none"/>
            <a:tailEnd len="sm" w="sm" type="none"/>
          </a:ln>
        </p:spPr>
      </p:cxnSp>
      <p:sp>
        <p:nvSpPr>
          <p:cNvPr id="352" name="Google Shape;352;p60"/>
          <p:cNvSpPr txBox="1"/>
          <p:nvPr>
            <p:ph idx="3" type="body"/>
          </p:nvPr>
        </p:nvSpPr>
        <p:spPr>
          <a:xfrm>
            <a:off x="1568744" y="3636882"/>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3" name="Google Shape;353;p6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4 rows">
  <p:cSld name="Text option_4 rows">
    <p:spTree>
      <p:nvGrpSpPr>
        <p:cNvPr id="354" name="Shape 354"/>
        <p:cNvGrpSpPr/>
        <p:nvPr/>
      </p:nvGrpSpPr>
      <p:grpSpPr>
        <a:xfrm>
          <a:off x="0" y="0"/>
          <a:ext cx="0" cy="0"/>
          <a:chOff x="0" y="0"/>
          <a:chExt cx="0" cy="0"/>
        </a:xfrm>
      </p:grpSpPr>
      <p:sp>
        <p:nvSpPr>
          <p:cNvPr id="355" name="Google Shape;355;p6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61"/>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57" name="Google Shape;357;p61"/>
          <p:cNvCxnSpPr/>
          <p:nvPr/>
        </p:nvCxnSpPr>
        <p:spPr>
          <a:xfrm>
            <a:off x="1568744" y="2450308"/>
            <a:ext cx="10191168" cy="0"/>
          </a:xfrm>
          <a:prstGeom prst="straightConnector1">
            <a:avLst/>
          </a:prstGeom>
          <a:noFill/>
          <a:ln cap="flat" cmpd="sng" w="19050">
            <a:solidFill>
              <a:srgbClr val="A5A5A5"/>
            </a:solidFill>
            <a:prstDash val="dash"/>
            <a:round/>
            <a:headEnd len="sm" w="sm" type="none"/>
            <a:tailEnd len="sm" w="sm" type="none"/>
          </a:ln>
        </p:spPr>
      </p:cxnSp>
      <p:sp>
        <p:nvSpPr>
          <p:cNvPr id="358" name="Google Shape;358;p61"/>
          <p:cNvSpPr txBox="1"/>
          <p:nvPr>
            <p:ph idx="2" type="body"/>
          </p:nvPr>
        </p:nvSpPr>
        <p:spPr>
          <a:xfrm>
            <a:off x="1568744" y="2546889"/>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59" name="Google Shape;359;p61"/>
          <p:cNvCxnSpPr/>
          <p:nvPr/>
        </p:nvCxnSpPr>
        <p:spPr>
          <a:xfrm>
            <a:off x="1568744" y="3540146"/>
            <a:ext cx="10191168" cy="0"/>
          </a:xfrm>
          <a:prstGeom prst="straightConnector1">
            <a:avLst/>
          </a:prstGeom>
          <a:noFill/>
          <a:ln cap="flat" cmpd="sng" w="19050">
            <a:solidFill>
              <a:srgbClr val="A5A5A5"/>
            </a:solidFill>
            <a:prstDash val="dash"/>
            <a:round/>
            <a:headEnd len="sm" w="sm" type="none"/>
            <a:tailEnd len="sm" w="sm" type="none"/>
          </a:ln>
        </p:spPr>
      </p:cxnSp>
      <p:sp>
        <p:nvSpPr>
          <p:cNvPr id="360" name="Google Shape;360;p61"/>
          <p:cNvSpPr txBox="1"/>
          <p:nvPr>
            <p:ph idx="3" type="body"/>
          </p:nvPr>
        </p:nvSpPr>
        <p:spPr>
          <a:xfrm>
            <a:off x="1568744" y="3636882"/>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1" name="Google Shape;361;p61"/>
          <p:cNvCxnSpPr/>
          <p:nvPr/>
        </p:nvCxnSpPr>
        <p:spPr>
          <a:xfrm>
            <a:off x="1568744" y="4629985"/>
            <a:ext cx="10191168" cy="0"/>
          </a:xfrm>
          <a:prstGeom prst="straightConnector1">
            <a:avLst/>
          </a:prstGeom>
          <a:noFill/>
          <a:ln cap="flat" cmpd="sng" w="19050">
            <a:solidFill>
              <a:srgbClr val="A5A5A5"/>
            </a:solidFill>
            <a:prstDash val="dash"/>
            <a:round/>
            <a:headEnd len="sm" w="sm" type="none"/>
            <a:tailEnd len="sm" w="sm" type="none"/>
          </a:ln>
        </p:spPr>
      </p:cxnSp>
      <p:sp>
        <p:nvSpPr>
          <p:cNvPr id="362" name="Google Shape;362;p61"/>
          <p:cNvSpPr txBox="1"/>
          <p:nvPr>
            <p:ph idx="4" type="body"/>
          </p:nvPr>
        </p:nvSpPr>
        <p:spPr>
          <a:xfrm>
            <a:off x="1568744" y="4726875"/>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3" name="Google Shape;363;p6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5 rows">
  <p:cSld name="Text option_5 rows">
    <p:spTree>
      <p:nvGrpSpPr>
        <p:cNvPr id="364" name="Shape 364"/>
        <p:cNvGrpSpPr/>
        <p:nvPr/>
      </p:nvGrpSpPr>
      <p:grpSpPr>
        <a:xfrm>
          <a:off x="0" y="0"/>
          <a:ext cx="0" cy="0"/>
          <a:chOff x="0" y="0"/>
          <a:chExt cx="0" cy="0"/>
        </a:xfrm>
      </p:grpSpPr>
      <p:sp>
        <p:nvSpPr>
          <p:cNvPr id="365" name="Google Shape;365;p6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62"/>
          <p:cNvSpPr txBox="1"/>
          <p:nvPr>
            <p:ph idx="1" type="body"/>
          </p:nvPr>
        </p:nvSpPr>
        <p:spPr>
          <a:xfrm>
            <a:off x="1568744" y="145689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7" name="Google Shape;367;p62"/>
          <p:cNvCxnSpPr/>
          <p:nvPr/>
        </p:nvCxnSpPr>
        <p:spPr>
          <a:xfrm>
            <a:off x="1568744" y="2412957"/>
            <a:ext cx="10191168" cy="0"/>
          </a:xfrm>
          <a:prstGeom prst="straightConnector1">
            <a:avLst/>
          </a:prstGeom>
          <a:noFill/>
          <a:ln cap="flat" cmpd="sng" w="19050">
            <a:solidFill>
              <a:srgbClr val="A5A5A5"/>
            </a:solidFill>
            <a:prstDash val="dash"/>
            <a:round/>
            <a:headEnd len="sm" w="sm" type="none"/>
            <a:tailEnd len="sm" w="sm" type="none"/>
          </a:ln>
        </p:spPr>
      </p:cxnSp>
      <p:sp>
        <p:nvSpPr>
          <p:cNvPr id="368" name="Google Shape;368;p62"/>
          <p:cNvSpPr txBox="1"/>
          <p:nvPr>
            <p:ph idx="2" type="body"/>
          </p:nvPr>
        </p:nvSpPr>
        <p:spPr>
          <a:xfrm>
            <a:off x="1568744" y="2472176"/>
            <a:ext cx="10204614"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69" name="Google Shape;369;p62"/>
          <p:cNvCxnSpPr/>
          <p:nvPr/>
        </p:nvCxnSpPr>
        <p:spPr>
          <a:xfrm>
            <a:off x="1568744" y="3428093"/>
            <a:ext cx="10191168" cy="0"/>
          </a:xfrm>
          <a:prstGeom prst="straightConnector1">
            <a:avLst/>
          </a:prstGeom>
          <a:noFill/>
          <a:ln cap="flat" cmpd="sng" w="19050">
            <a:solidFill>
              <a:srgbClr val="A5A5A5"/>
            </a:solidFill>
            <a:prstDash val="dash"/>
            <a:round/>
            <a:headEnd len="sm" w="sm" type="none"/>
            <a:tailEnd len="sm" w="sm" type="none"/>
          </a:ln>
        </p:spPr>
      </p:cxnSp>
      <p:sp>
        <p:nvSpPr>
          <p:cNvPr id="370" name="Google Shape;370;p62"/>
          <p:cNvSpPr txBox="1"/>
          <p:nvPr>
            <p:ph idx="3" type="body"/>
          </p:nvPr>
        </p:nvSpPr>
        <p:spPr>
          <a:xfrm>
            <a:off x="1568744" y="3487457"/>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1" name="Google Shape;371;p62"/>
          <p:cNvCxnSpPr/>
          <p:nvPr/>
        </p:nvCxnSpPr>
        <p:spPr>
          <a:xfrm>
            <a:off x="1568744" y="4443230"/>
            <a:ext cx="10191168" cy="0"/>
          </a:xfrm>
          <a:prstGeom prst="straightConnector1">
            <a:avLst/>
          </a:prstGeom>
          <a:noFill/>
          <a:ln cap="flat" cmpd="sng" w="19050">
            <a:solidFill>
              <a:srgbClr val="A5A5A5"/>
            </a:solidFill>
            <a:prstDash val="dash"/>
            <a:round/>
            <a:headEnd len="sm" w="sm" type="none"/>
            <a:tailEnd len="sm" w="sm" type="none"/>
          </a:ln>
        </p:spPr>
      </p:cxnSp>
      <p:sp>
        <p:nvSpPr>
          <p:cNvPr id="372" name="Google Shape;372;p62"/>
          <p:cNvSpPr txBox="1"/>
          <p:nvPr>
            <p:ph idx="4" type="body"/>
          </p:nvPr>
        </p:nvSpPr>
        <p:spPr>
          <a:xfrm>
            <a:off x="1568744" y="4502737"/>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3" name="Google Shape;373;p62"/>
          <p:cNvCxnSpPr/>
          <p:nvPr/>
        </p:nvCxnSpPr>
        <p:spPr>
          <a:xfrm>
            <a:off x="1568744" y="5458366"/>
            <a:ext cx="10191168" cy="0"/>
          </a:xfrm>
          <a:prstGeom prst="straightConnector1">
            <a:avLst/>
          </a:prstGeom>
          <a:noFill/>
          <a:ln cap="flat" cmpd="sng" w="19050">
            <a:solidFill>
              <a:srgbClr val="A5A5A5"/>
            </a:solidFill>
            <a:prstDash val="dash"/>
            <a:round/>
            <a:headEnd len="sm" w="sm" type="none"/>
            <a:tailEnd len="sm" w="sm" type="none"/>
          </a:ln>
        </p:spPr>
      </p:cxnSp>
      <p:sp>
        <p:nvSpPr>
          <p:cNvPr id="374" name="Google Shape;374;p62"/>
          <p:cNvSpPr txBox="1"/>
          <p:nvPr>
            <p:ph idx="5" type="body"/>
          </p:nvPr>
        </p:nvSpPr>
        <p:spPr>
          <a:xfrm>
            <a:off x="1568744" y="5518016"/>
            <a:ext cx="10204614"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5" name="Google Shape;375;p6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_6 rows">
  <p:cSld name="Text option_6 rows">
    <p:spTree>
      <p:nvGrpSpPr>
        <p:cNvPr id="376" name="Shape 376"/>
        <p:cNvGrpSpPr/>
        <p:nvPr/>
      </p:nvGrpSpPr>
      <p:grpSpPr>
        <a:xfrm>
          <a:off x="0" y="0"/>
          <a:ext cx="0" cy="0"/>
          <a:chOff x="0" y="0"/>
          <a:chExt cx="0" cy="0"/>
        </a:xfrm>
      </p:grpSpPr>
      <p:sp>
        <p:nvSpPr>
          <p:cNvPr id="377" name="Google Shape;377;p6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63"/>
          <p:cNvSpPr txBox="1"/>
          <p:nvPr>
            <p:ph idx="1" type="body"/>
          </p:nvPr>
        </p:nvSpPr>
        <p:spPr>
          <a:xfrm>
            <a:off x="1389459" y="1456896"/>
            <a:ext cx="10383899" cy="728448"/>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9" name="Google Shape;379;p63"/>
          <p:cNvCxnSpPr/>
          <p:nvPr/>
        </p:nvCxnSpPr>
        <p:spPr>
          <a:xfrm>
            <a:off x="1403101" y="2244505"/>
            <a:ext cx="10356811" cy="0"/>
          </a:xfrm>
          <a:prstGeom prst="straightConnector1">
            <a:avLst/>
          </a:prstGeom>
          <a:noFill/>
          <a:ln cap="flat" cmpd="sng" w="19050">
            <a:solidFill>
              <a:srgbClr val="A5A5A5"/>
            </a:solidFill>
            <a:prstDash val="dash"/>
            <a:round/>
            <a:headEnd len="sm" w="sm" type="none"/>
            <a:tailEnd len="sm" w="sm" type="none"/>
          </a:ln>
        </p:spPr>
      </p:cxnSp>
      <p:sp>
        <p:nvSpPr>
          <p:cNvPr id="380" name="Google Shape;380;p63"/>
          <p:cNvSpPr txBox="1"/>
          <p:nvPr>
            <p:ph idx="2" type="body"/>
          </p:nvPr>
        </p:nvSpPr>
        <p:spPr>
          <a:xfrm>
            <a:off x="1389459" y="2303329"/>
            <a:ext cx="10383899" cy="728448"/>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1" name="Google Shape;381;p63"/>
          <p:cNvCxnSpPr/>
          <p:nvPr/>
        </p:nvCxnSpPr>
        <p:spPr>
          <a:xfrm>
            <a:off x="1403101" y="3090816"/>
            <a:ext cx="10356811" cy="0"/>
          </a:xfrm>
          <a:prstGeom prst="straightConnector1">
            <a:avLst/>
          </a:prstGeom>
          <a:noFill/>
          <a:ln cap="flat" cmpd="sng" w="19050">
            <a:solidFill>
              <a:srgbClr val="A5A5A5"/>
            </a:solidFill>
            <a:prstDash val="dash"/>
            <a:round/>
            <a:headEnd len="sm" w="sm" type="none"/>
            <a:tailEnd len="sm" w="sm" type="none"/>
          </a:ln>
        </p:spPr>
      </p:cxnSp>
      <p:sp>
        <p:nvSpPr>
          <p:cNvPr id="382" name="Google Shape;382;p63"/>
          <p:cNvSpPr txBox="1"/>
          <p:nvPr>
            <p:ph idx="3" type="body"/>
          </p:nvPr>
        </p:nvSpPr>
        <p:spPr>
          <a:xfrm>
            <a:off x="1389459" y="3149762"/>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3" name="Google Shape;383;p63"/>
          <p:cNvCxnSpPr/>
          <p:nvPr/>
        </p:nvCxnSpPr>
        <p:spPr>
          <a:xfrm>
            <a:off x="1403101" y="3937128"/>
            <a:ext cx="10356811" cy="0"/>
          </a:xfrm>
          <a:prstGeom prst="straightConnector1">
            <a:avLst/>
          </a:prstGeom>
          <a:noFill/>
          <a:ln cap="flat" cmpd="sng" w="19050">
            <a:solidFill>
              <a:srgbClr val="A5A5A5"/>
            </a:solidFill>
            <a:prstDash val="dash"/>
            <a:round/>
            <a:headEnd len="sm" w="sm" type="none"/>
            <a:tailEnd len="sm" w="sm" type="none"/>
          </a:ln>
        </p:spPr>
      </p:cxnSp>
      <p:sp>
        <p:nvSpPr>
          <p:cNvPr id="384" name="Google Shape;384;p63"/>
          <p:cNvSpPr txBox="1"/>
          <p:nvPr>
            <p:ph idx="4" type="body"/>
          </p:nvPr>
        </p:nvSpPr>
        <p:spPr>
          <a:xfrm>
            <a:off x="1389459" y="3996194"/>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5" name="Google Shape;385;p63"/>
          <p:cNvCxnSpPr/>
          <p:nvPr/>
        </p:nvCxnSpPr>
        <p:spPr>
          <a:xfrm>
            <a:off x="1403101" y="4783440"/>
            <a:ext cx="10356811" cy="0"/>
          </a:xfrm>
          <a:prstGeom prst="straightConnector1">
            <a:avLst/>
          </a:prstGeom>
          <a:noFill/>
          <a:ln cap="flat" cmpd="sng" w="19050">
            <a:solidFill>
              <a:srgbClr val="A5A5A5"/>
            </a:solidFill>
            <a:prstDash val="dash"/>
            <a:round/>
            <a:headEnd len="sm" w="sm" type="none"/>
            <a:tailEnd len="sm" w="sm" type="none"/>
          </a:ln>
        </p:spPr>
      </p:cxnSp>
      <p:sp>
        <p:nvSpPr>
          <p:cNvPr id="386" name="Google Shape;386;p63"/>
          <p:cNvSpPr txBox="1"/>
          <p:nvPr>
            <p:ph idx="5" type="body"/>
          </p:nvPr>
        </p:nvSpPr>
        <p:spPr>
          <a:xfrm>
            <a:off x="1389459" y="4842627"/>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87" name="Google Shape;387;p63"/>
          <p:cNvCxnSpPr/>
          <p:nvPr/>
        </p:nvCxnSpPr>
        <p:spPr>
          <a:xfrm>
            <a:off x="1403101" y="5629751"/>
            <a:ext cx="10356811" cy="0"/>
          </a:xfrm>
          <a:prstGeom prst="straightConnector1">
            <a:avLst/>
          </a:prstGeom>
          <a:noFill/>
          <a:ln cap="flat" cmpd="sng" w="19050">
            <a:solidFill>
              <a:srgbClr val="A5A5A5"/>
            </a:solidFill>
            <a:prstDash val="dash"/>
            <a:round/>
            <a:headEnd len="sm" w="sm" type="none"/>
            <a:tailEnd len="sm" w="sm" type="none"/>
          </a:ln>
        </p:spPr>
      </p:cxnSp>
      <p:sp>
        <p:nvSpPr>
          <p:cNvPr id="388" name="Google Shape;388;p63"/>
          <p:cNvSpPr txBox="1"/>
          <p:nvPr>
            <p:ph idx="6" type="body"/>
          </p:nvPr>
        </p:nvSpPr>
        <p:spPr>
          <a:xfrm>
            <a:off x="1389459" y="5689059"/>
            <a:ext cx="10383899" cy="728448"/>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9" name="Google Shape;389;p6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Text three rows &amp; two columns">
  <p:cSld name="Text option- Text three rows &amp; two columns">
    <p:spTree>
      <p:nvGrpSpPr>
        <p:cNvPr id="390" name="Shape 390"/>
        <p:cNvGrpSpPr/>
        <p:nvPr/>
      </p:nvGrpSpPr>
      <p:grpSpPr>
        <a:xfrm>
          <a:off x="0" y="0"/>
          <a:ext cx="0" cy="0"/>
          <a:chOff x="0" y="0"/>
          <a:chExt cx="0" cy="0"/>
        </a:xfrm>
      </p:grpSpPr>
      <p:sp>
        <p:nvSpPr>
          <p:cNvPr id="391" name="Google Shape;391;p6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64"/>
          <p:cNvSpPr txBox="1"/>
          <p:nvPr>
            <p:ph idx="1" type="body"/>
          </p:nvPr>
        </p:nvSpPr>
        <p:spPr>
          <a:xfrm>
            <a:off x="1568744" y="1456896"/>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3" name="Google Shape;393;p64"/>
          <p:cNvCxnSpPr/>
          <p:nvPr/>
        </p:nvCxnSpPr>
        <p:spPr>
          <a:xfrm>
            <a:off x="1568744" y="2875108"/>
            <a:ext cx="4407423" cy="0"/>
          </a:xfrm>
          <a:prstGeom prst="straightConnector1">
            <a:avLst/>
          </a:prstGeom>
          <a:noFill/>
          <a:ln cap="flat" cmpd="sng" w="19050">
            <a:solidFill>
              <a:srgbClr val="A5A5A5"/>
            </a:solidFill>
            <a:prstDash val="dash"/>
            <a:round/>
            <a:headEnd len="sm" w="sm" type="none"/>
            <a:tailEnd len="sm" w="sm" type="none"/>
          </a:ln>
        </p:spPr>
      </p:cxnSp>
      <p:sp>
        <p:nvSpPr>
          <p:cNvPr id="394" name="Google Shape;394;p64"/>
          <p:cNvSpPr txBox="1"/>
          <p:nvPr>
            <p:ph idx="2" type="body"/>
          </p:nvPr>
        </p:nvSpPr>
        <p:spPr>
          <a:xfrm>
            <a:off x="1568744" y="3021452"/>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5" name="Google Shape;395;p64"/>
          <p:cNvCxnSpPr/>
          <p:nvPr/>
        </p:nvCxnSpPr>
        <p:spPr>
          <a:xfrm>
            <a:off x="1568744" y="4439664"/>
            <a:ext cx="4407423" cy="0"/>
          </a:xfrm>
          <a:prstGeom prst="straightConnector1">
            <a:avLst/>
          </a:prstGeom>
          <a:noFill/>
          <a:ln cap="flat" cmpd="sng" w="19050">
            <a:solidFill>
              <a:srgbClr val="A5A5A5"/>
            </a:solidFill>
            <a:prstDash val="dash"/>
            <a:round/>
            <a:headEnd len="sm" w="sm" type="none"/>
            <a:tailEnd len="sm" w="sm" type="none"/>
          </a:ln>
        </p:spPr>
      </p:cxnSp>
      <p:sp>
        <p:nvSpPr>
          <p:cNvPr id="396" name="Google Shape;396;p64"/>
          <p:cNvSpPr txBox="1"/>
          <p:nvPr>
            <p:ph idx="3" type="body"/>
          </p:nvPr>
        </p:nvSpPr>
        <p:spPr>
          <a:xfrm>
            <a:off x="1568744" y="4586007"/>
            <a:ext cx="4393416" cy="1271868"/>
          </a:xfrm>
          <a:prstGeom prst="rect">
            <a:avLst/>
          </a:prstGeom>
          <a:noFill/>
          <a:ln>
            <a:noFill/>
          </a:ln>
        </p:spPr>
        <p:txBody>
          <a:bodyPr anchorCtr="0" anchor="t"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7" name="Google Shape;397;p64"/>
          <p:cNvSpPr txBox="1"/>
          <p:nvPr>
            <p:ph idx="4" type="body"/>
          </p:nvPr>
        </p:nvSpPr>
        <p:spPr>
          <a:xfrm>
            <a:off x="7379942" y="1456896"/>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98" name="Google Shape;398;p64"/>
          <p:cNvCxnSpPr/>
          <p:nvPr/>
        </p:nvCxnSpPr>
        <p:spPr>
          <a:xfrm>
            <a:off x="7379943" y="2875108"/>
            <a:ext cx="4407423" cy="0"/>
          </a:xfrm>
          <a:prstGeom prst="straightConnector1">
            <a:avLst/>
          </a:prstGeom>
          <a:noFill/>
          <a:ln cap="flat" cmpd="sng" w="19050">
            <a:solidFill>
              <a:srgbClr val="A5A5A5"/>
            </a:solidFill>
            <a:prstDash val="dash"/>
            <a:round/>
            <a:headEnd len="sm" w="sm" type="none"/>
            <a:tailEnd len="sm" w="sm" type="none"/>
          </a:ln>
        </p:spPr>
      </p:cxnSp>
      <p:sp>
        <p:nvSpPr>
          <p:cNvPr id="399" name="Google Shape;399;p64"/>
          <p:cNvSpPr txBox="1"/>
          <p:nvPr>
            <p:ph idx="5" type="body"/>
          </p:nvPr>
        </p:nvSpPr>
        <p:spPr>
          <a:xfrm>
            <a:off x="7379942" y="3021452"/>
            <a:ext cx="4393416" cy="1271868"/>
          </a:xfrm>
          <a:prstGeom prst="rect">
            <a:avLst/>
          </a:prstGeom>
          <a:noFill/>
          <a:ln>
            <a:noFill/>
          </a:ln>
        </p:spPr>
        <p:txBody>
          <a:bodyPr anchorCtr="0" anchor="t"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0" name="Google Shape;400;p64"/>
          <p:cNvCxnSpPr/>
          <p:nvPr/>
        </p:nvCxnSpPr>
        <p:spPr>
          <a:xfrm>
            <a:off x="7379943" y="4439664"/>
            <a:ext cx="4407423" cy="0"/>
          </a:xfrm>
          <a:prstGeom prst="straightConnector1">
            <a:avLst/>
          </a:prstGeom>
          <a:noFill/>
          <a:ln cap="flat" cmpd="sng" w="19050">
            <a:solidFill>
              <a:srgbClr val="A5A5A5"/>
            </a:solidFill>
            <a:prstDash val="dash"/>
            <a:round/>
            <a:headEnd len="sm" w="sm" type="none"/>
            <a:tailEnd len="sm" w="sm" type="none"/>
          </a:ln>
        </p:spPr>
      </p:cxnSp>
      <p:sp>
        <p:nvSpPr>
          <p:cNvPr id="401" name="Google Shape;401;p64"/>
          <p:cNvSpPr txBox="1"/>
          <p:nvPr>
            <p:ph idx="6" type="body"/>
          </p:nvPr>
        </p:nvSpPr>
        <p:spPr>
          <a:xfrm>
            <a:off x="7379942" y="4586007"/>
            <a:ext cx="4393416" cy="1271868"/>
          </a:xfrm>
          <a:prstGeom prst="rect">
            <a:avLst/>
          </a:prstGeom>
          <a:noFill/>
          <a:ln>
            <a:noFill/>
          </a:ln>
        </p:spPr>
        <p:txBody>
          <a:bodyPr anchorCtr="0" anchor="t"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620"/>
              <a:buFont typeface="Arial"/>
              <a:buNone/>
              <a:defRPr b="0" sz="18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2" name="Google Shape;402;p6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ption- Text five rows &amp; two columns">
  <p:cSld name="Text option- Text five rows &amp; two columns">
    <p:spTree>
      <p:nvGrpSpPr>
        <p:cNvPr id="403" name="Shape 403"/>
        <p:cNvGrpSpPr/>
        <p:nvPr/>
      </p:nvGrpSpPr>
      <p:grpSpPr>
        <a:xfrm>
          <a:off x="0" y="0"/>
          <a:ext cx="0" cy="0"/>
          <a:chOff x="0" y="0"/>
          <a:chExt cx="0" cy="0"/>
        </a:xfrm>
      </p:grpSpPr>
      <p:sp>
        <p:nvSpPr>
          <p:cNvPr id="404" name="Google Shape;404;p6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65"/>
          <p:cNvSpPr txBox="1"/>
          <p:nvPr>
            <p:ph idx="1" type="body"/>
          </p:nvPr>
        </p:nvSpPr>
        <p:spPr>
          <a:xfrm>
            <a:off x="1568744" y="145689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6" name="Google Shape;406;p65"/>
          <p:cNvCxnSpPr/>
          <p:nvPr/>
        </p:nvCxnSpPr>
        <p:spPr>
          <a:xfrm>
            <a:off x="1568744" y="2412957"/>
            <a:ext cx="4407423" cy="0"/>
          </a:xfrm>
          <a:prstGeom prst="straightConnector1">
            <a:avLst/>
          </a:prstGeom>
          <a:noFill/>
          <a:ln cap="flat" cmpd="sng" w="19050">
            <a:solidFill>
              <a:srgbClr val="A5A5A5"/>
            </a:solidFill>
            <a:prstDash val="dash"/>
            <a:round/>
            <a:headEnd len="sm" w="sm" type="none"/>
            <a:tailEnd len="sm" w="sm" type="none"/>
          </a:ln>
        </p:spPr>
      </p:cxnSp>
      <p:sp>
        <p:nvSpPr>
          <p:cNvPr id="407" name="Google Shape;407;p65"/>
          <p:cNvSpPr txBox="1"/>
          <p:nvPr>
            <p:ph idx="2" type="body"/>
          </p:nvPr>
        </p:nvSpPr>
        <p:spPr>
          <a:xfrm>
            <a:off x="1568744" y="247217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08" name="Google Shape;408;p65"/>
          <p:cNvCxnSpPr/>
          <p:nvPr/>
        </p:nvCxnSpPr>
        <p:spPr>
          <a:xfrm>
            <a:off x="1568744" y="3428093"/>
            <a:ext cx="4407423" cy="0"/>
          </a:xfrm>
          <a:prstGeom prst="straightConnector1">
            <a:avLst/>
          </a:prstGeom>
          <a:noFill/>
          <a:ln cap="flat" cmpd="sng" w="19050">
            <a:solidFill>
              <a:srgbClr val="A5A5A5"/>
            </a:solidFill>
            <a:prstDash val="dash"/>
            <a:round/>
            <a:headEnd len="sm" w="sm" type="none"/>
            <a:tailEnd len="sm" w="sm" type="none"/>
          </a:ln>
        </p:spPr>
      </p:cxnSp>
      <p:sp>
        <p:nvSpPr>
          <p:cNvPr id="409" name="Google Shape;409;p65"/>
          <p:cNvSpPr txBox="1"/>
          <p:nvPr>
            <p:ph idx="3" type="body"/>
          </p:nvPr>
        </p:nvSpPr>
        <p:spPr>
          <a:xfrm>
            <a:off x="1568744" y="348745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0" name="Google Shape;410;p65"/>
          <p:cNvCxnSpPr/>
          <p:nvPr/>
        </p:nvCxnSpPr>
        <p:spPr>
          <a:xfrm>
            <a:off x="1568744" y="4443230"/>
            <a:ext cx="4407423" cy="0"/>
          </a:xfrm>
          <a:prstGeom prst="straightConnector1">
            <a:avLst/>
          </a:prstGeom>
          <a:noFill/>
          <a:ln cap="flat" cmpd="sng" w="19050">
            <a:solidFill>
              <a:srgbClr val="A5A5A5"/>
            </a:solidFill>
            <a:prstDash val="dash"/>
            <a:round/>
            <a:headEnd len="sm" w="sm" type="none"/>
            <a:tailEnd len="sm" w="sm" type="none"/>
          </a:ln>
        </p:spPr>
      </p:cxnSp>
      <p:sp>
        <p:nvSpPr>
          <p:cNvPr id="411" name="Google Shape;411;p65"/>
          <p:cNvSpPr txBox="1"/>
          <p:nvPr>
            <p:ph idx="4" type="body"/>
          </p:nvPr>
        </p:nvSpPr>
        <p:spPr>
          <a:xfrm>
            <a:off x="1568744" y="450273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2" name="Google Shape;412;p65"/>
          <p:cNvCxnSpPr/>
          <p:nvPr/>
        </p:nvCxnSpPr>
        <p:spPr>
          <a:xfrm>
            <a:off x="1568744" y="5458366"/>
            <a:ext cx="4407423" cy="0"/>
          </a:xfrm>
          <a:prstGeom prst="straightConnector1">
            <a:avLst/>
          </a:prstGeom>
          <a:noFill/>
          <a:ln cap="flat" cmpd="sng" w="19050">
            <a:solidFill>
              <a:srgbClr val="A5A5A5"/>
            </a:solidFill>
            <a:prstDash val="dash"/>
            <a:round/>
            <a:headEnd len="sm" w="sm" type="none"/>
            <a:tailEnd len="sm" w="sm" type="none"/>
          </a:ln>
        </p:spPr>
      </p:cxnSp>
      <p:sp>
        <p:nvSpPr>
          <p:cNvPr id="413" name="Google Shape;413;p65"/>
          <p:cNvSpPr txBox="1"/>
          <p:nvPr>
            <p:ph idx="5" type="body"/>
          </p:nvPr>
        </p:nvSpPr>
        <p:spPr>
          <a:xfrm>
            <a:off x="1568744" y="5518016"/>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4" name="Google Shape;414;p65"/>
          <p:cNvSpPr txBox="1"/>
          <p:nvPr>
            <p:ph idx="6" type="body"/>
          </p:nvPr>
        </p:nvSpPr>
        <p:spPr>
          <a:xfrm>
            <a:off x="7379942" y="145689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5" name="Google Shape;415;p65"/>
          <p:cNvCxnSpPr/>
          <p:nvPr/>
        </p:nvCxnSpPr>
        <p:spPr>
          <a:xfrm>
            <a:off x="7379943" y="2412957"/>
            <a:ext cx="4407423" cy="0"/>
          </a:xfrm>
          <a:prstGeom prst="straightConnector1">
            <a:avLst/>
          </a:prstGeom>
          <a:noFill/>
          <a:ln cap="flat" cmpd="sng" w="19050">
            <a:solidFill>
              <a:srgbClr val="A5A5A5"/>
            </a:solidFill>
            <a:prstDash val="dash"/>
            <a:round/>
            <a:headEnd len="sm" w="sm" type="none"/>
            <a:tailEnd len="sm" w="sm" type="none"/>
          </a:ln>
        </p:spPr>
      </p:cxnSp>
      <p:sp>
        <p:nvSpPr>
          <p:cNvPr id="416" name="Google Shape;416;p65"/>
          <p:cNvSpPr txBox="1"/>
          <p:nvPr>
            <p:ph idx="7" type="body"/>
          </p:nvPr>
        </p:nvSpPr>
        <p:spPr>
          <a:xfrm>
            <a:off x="7379942" y="2472176"/>
            <a:ext cx="4393416" cy="896552"/>
          </a:xfrm>
          <a:prstGeom prst="rect">
            <a:avLst/>
          </a:prstGeom>
          <a:noFill/>
          <a:ln>
            <a:noFill/>
          </a:ln>
        </p:spPr>
        <p:txBody>
          <a:bodyPr anchorCtr="0" anchor="ctr" bIns="0" lIns="0" spcFirstLastPara="1" rIns="0" wrap="square" tIns="0">
            <a:noAutofit/>
          </a:bodyPr>
          <a:lstStyle>
            <a:lvl1pPr indent="-228600" lvl="0" marL="457200" algn="l">
              <a:lnSpc>
                <a:spcPct val="112563"/>
              </a:lnSpc>
              <a:spcBef>
                <a:spcPts val="882"/>
              </a:spcBef>
              <a:spcAft>
                <a:spcPts val="0"/>
              </a:spcAft>
              <a:buClr>
                <a:schemeClr val="dk1"/>
              </a:buClr>
              <a:buSzPts val="1411"/>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7" name="Google Shape;417;p65"/>
          <p:cNvCxnSpPr/>
          <p:nvPr/>
        </p:nvCxnSpPr>
        <p:spPr>
          <a:xfrm>
            <a:off x="7379943" y="3428093"/>
            <a:ext cx="4407423" cy="0"/>
          </a:xfrm>
          <a:prstGeom prst="straightConnector1">
            <a:avLst/>
          </a:prstGeom>
          <a:noFill/>
          <a:ln cap="flat" cmpd="sng" w="19050">
            <a:solidFill>
              <a:srgbClr val="A5A5A5"/>
            </a:solidFill>
            <a:prstDash val="dash"/>
            <a:round/>
            <a:headEnd len="sm" w="sm" type="none"/>
            <a:tailEnd len="sm" w="sm" type="none"/>
          </a:ln>
        </p:spPr>
      </p:cxnSp>
      <p:sp>
        <p:nvSpPr>
          <p:cNvPr id="418" name="Google Shape;418;p65"/>
          <p:cNvSpPr txBox="1"/>
          <p:nvPr>
            <p:ph idx="8" type="body"/>
          </p:nvPr>
        </p:nvSpPr>
        <p:spPr>
          <a:xfrm>
            <a:off x="7379942" y="348745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9" name="Google Shape;419;p65"/>
          <p:cNvCxnSpPr/>
          <p:nvPr/>
        </p:nvCxnSpPr>
        <p:spPr>
          <a:xfrm>
            <a:off x="7379943" y="4443230"/>
            <a:ext cx="4407423" cy="0"/>
          </a:xfrm>
          <a:prstGeom prst="straightConnector1">
            <a:avLst/>
          </a:prstGeom>
          <a:noFill/>
          <a:ln cap="flat" cmpd="sng" w="19050">
            <a:solidFill>
              <a:srgbClr val="A5A5A5"/>
            </a:solidFill>
            <a:prstDash val="dash"/>
            <a:round/>
            <a:headEnd len="sm" w="sm" type="none"/>
            <a:tailEnd len="sm" w="sm" type="none"/>
          </a:ln>
        </p:spPr>
      </p:cxnSp>
      <p:sp>
        <p:nvSpPr>
          <p:cNvPr id="420" name="Google Shape;420;p65"/>
          <p:cNvSpPr txBox="1"/>
          <p:nvPr>
            <p:ph idx="9" type="body"/>
          </p:nvPr>
        </p:nvSpPr>
        <p:spPr>
          <a:xfrm>
            <a:off x="7379942" y="4502737"/>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21" name="Google Shape;421;p65"/>
          <p:cNvCxnSpPr/>
          <p:nvPr/>
        </p:nvCxnSpPr>
        <p:spPr>
          <a:xfrm>
            <a:off x="7379943" y="5458366"/>
            <a:ext cx="4407423" cy="0"/>
          </a:xfrm>
          <a:prstGeom prst="straightConnector1">
            <a:avLst/>
          </a:prstGeom>
          <a:noFill/>
          <a:ln cap="flat" cmpd="sng" w="19050">
            <a:solidFill>
              <a:srgbClr val="A5A5A5"/>
            </a:solidFill>
            <a:prstDash val="dash"/>
            <a:round/>
            <a:headEnd len="sm" w="sm" type="none"/>
            <a:tailEnd len="sm" w="sm" type="none"/>
          </a:ln>
        </p:spPr>
      </p:cxnSp>
      <p:sp>
        <p:nvSpPr>
          <p:cNvPr id="422" name="Google Shape;422;p65"/>
          <p:cNvSpPr txBox="1"/>
          <p:nvPr>
            <p:ph idx="13" type="body"/>
          </p:nvPr>
        </p:nvSpPr>
        <p:spPr>
          <a:xfrm>
            <a:off x="7379942" y="5518016"/>
            <a:ext cx="4393416" cy="896552"/>
          </a:xfrm>
          <a:prstGeom prst="rect">
            <a:avLst/>
          </a:prstGeom>
          <a:noFill/>
          <a:ln>
            <a:noFill/>
          </a:ln>
        </p:spPr>
        <p:txBody>
          <a:bodyPr anchorCtr="0" anchor="ctr" bIns="0" lIns="0" spcFirstLastPara="1" rIns="0" wrap="square" tIns="0">
            <a:noAutofit/>
          </a:bodyPr>
          <a:lstStyle>
            <a:lvl1pPr indent="-228600" lvl="0" marL="457200" marR="0" algn="l">
              <a:lnSpc>
                <a:spcPct val="112563"/>
              </a:lnSpc>
              <a:spcBef>
                <a:spcPts val="882"/>
              </a:spcBef>
              <a:spcAft>
                <a:spcPts val="0"/>
              </a:spcAft>
              <a:buClr>
                <a:schemeClr val="dk1"/>
              </a:buClr>
              <a:buSzPts val="1411"/>
              <a:buFont typeface="Noto Sans Symbols"/>
              <a:buNone/>
              <a:defRPr b="0" sz="1568">
                <a:solidFill>
                  <a:schemeClr val="dk1"/>
                </a:solidFill>
                <a:latin typeface="Quattrocento Sans"/>
                <a:ea typeface="Quattrocento Sans"/>
                <a:cs typeface="Quattrocento Sans"/>
                <a:sym typeface="Quattrocento Sans"/>
              </a:defRPr>
            </a:lvl1pPr>
            <a:lvl2pPr indent="-228600" lvl="1" marL="914400" marR="0" algn="l">
              <a:lnSpc>
                <a:spcPct val="100000"/>
              </a:lnSpc>
              <a:spcBef>
                <a:spcPts val="600"/>
              </a:spcBef>
              <a:spcAft>
                <a:spcPts val="0"/>
              </a:spcAft>
              <a:buClr>
                <a:schemeClr val="dk1"/>
              </a:buClr>
              <a:buSzPts val="1440"/>
              <a:buFont typeface="Arial"/>
              <a:buNone/>
              <a:defRPr b="0" sz="160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3" name="Google Shape;423;p65"/>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Layout">
  <p:cSld name="1_Text Layout">
    <p:spTree>
      <p:nvGrpSpPr>
        <p:cNvPr id="76" name="Shape 76"/>
        <p:cNvGrpSpPr/>
        <p:nvPr/>
      </p:nvGrpSpPr>
      <p:grpSpPr>
        <a:xfrm>
          <a:off x="0" y="0"/>
          <a:ext cx="0" cy="0"/>
          <a:chOff x="0" y="0"/>
          <a:chExt cx="0" cy="0"/>
        </a:xfrm>
      </p:grpSpPr>
      <p:sp>
        <p:nvSpPr>
          <p:cNvPr id="77" name="Google Shape;77;p3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a:off x="418643" y="1291693"/>
            <a:ext cx="11340811" cy="2544286"/>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588"/>
              </a:spcBef>
              <a:spcAft>
                <a:spcPts val="0"/>
              </a:spcAft>
              <a:buClr>
                <a:schemeClr val="dk1"/>
              </a:buClr>
              <a:buSzPts val="2160"/>
              <a:buFont typeface="Quattrocento Sans"/>
              <a:buNone/>
              <a:defRPr sz="2400">
                <a:latin typeface="Quattrocento Sans"/>
                <a:ea typeface="Quattrocento Sans"/>
                <a:cs typeface="Quattrocento Sans"/>
                <a:sym typeface="Quattrocento Sans"/>
              </a:defRPr>
            </a:lvl2pPr>
            <a:lvl3pPr indent="-228600" lvl="2" marL="1371600" algn="l">
              <a:lnSpc>
                <a:spcPct val="100000"/>
              </a:lnSpc>
              <a:spcBef>
                <a:spcPts val="588"/>
              </a:spcBef>
              <a:spcAft>
                <a:spcPts val="0"/>
              </a:spcAft>
              <a:buClr>
                <a:schemeClr val="dk1"/>
              </a:buClr>
              <a:buSzPts val="2160"/>
              <a:buNone/>
              <a:defRPr sz="2400">
                <a:latin typeface="Quattrocento Sans"/>
                <a:ea typeface="Quattrocento Sans"/>
                <a:cs typeface="Quattrocento Sans"/>
                <a:sym typeface="Quattrocento Sans"/>
              </a:defRPr>
            </a:lvl3pPr>
            <a:lvl4pPr indent="-228600" lvl="3" marL="1828800" algn="l">
              <a:lnSpc>
                <a:spcPct val="100000"/>
              </a:lnSpc>
              <a:spcBef>
                <a:spcPts val="588"/>
              </a:spcBef>
              <a:spcAft>
                <a:spcPts val="0"/>
              </a:spcAft>
              <a:buClr>
                <a:schemeClr val="dk1"/>
              </a:buClr>
              <a:buSzPts val="2160"/>
              <a:buNone/>
              <a:defRPr sz="2400">
                <a:latin typeface="Quattrocento Sans"/>
                <a:ea typeface="Quattrocento Sans"/>
                <a:cs typeface="Quattrocento Sans"/>
                <a:sym typeface="Quattrocento Sans"/>
              </a:defRPr>
            </a:lvl4pPr>
            <a:lvl5pPr indent="-228600" lvl="4" marL="2286000" algn="l">
              <a:lnSpc>
                <a:spcPct val="100000"/>
              </a:lnSpc>
              <a:spcBef>
                <a:spcPts val="588"/>
              </a:spcBef>
              <a:spcAft>
                <a:spcPts val="0"/>
              </a:spcAft>
              <a:buClr>
                <a:schemeClr val="dk1"/>
              </a:buClr>
              <a:buSzPts val="2160"/>
              <a:buNone/>
              <a:defRPr b="0" sz="2400">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layout">
  <p:cSld name="Two columns layout">
    <p:spTree>
      <p:nvGrpSpPr>
        <p:cNvPr id="424" name="Shape 424"/>
        <p:cNvGrpSpPr/>
        <p:nvPr/>
      </p:nvGrpSpPr>
      <p:grpSpPr>
        <a:xfrm>
          <a:off x="0" y="0"/>
          <a:ext cx="0" cy="0"/>
          <a:chOff x="0" y="0"/>
          <a:chExt cx="0" cy="0"/>
        </a:xfrm>
      </p:grpSpPr>
      <p:sp>
        <p:nvSpPr>
          <p:cNvPr id="425" name="Google Shape;425;p66"/>
          <p:cNvSpPr txBox="1"/>
          <p:nvPr>
            <p:ph idx="1" type="body"/>
          </p:nvPr>
        </p:nvSpPr>
        <p:spPr>
          <a:xfrm>
            <a:off x="418642" y="1457323"/>
            <a:ext cx="5578933"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6" name="Google Shape;426;p66"/>
          <p:cNvSpPr txBox="1"/>
          <p:nvPr>
            <p:ph idx="2" type="body"/>
          </p:nvPr>
        </p:nvSpPr>
        <p:spPr>
          <a:xfrm>
            <a:off x="418643" y="2628195"/>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7" name="Google Shape;427;p66"/>
          <p:cNvSpPr txBox="1"/>
          <p:nvPr>
            <p:ph idx="3" type="body"/>
          </p:nvPr>
        </p:nvSpPr>
        <p:spPr>
          <a:xfrm>
            <a:off x="6229350" y="2628195"/>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8" name="Google Shape;428;p66"/>
          <p:cNvSpPr txBox="1"/>
          <p:nvPr>
            <p:ph idx="4" type="body"/>
          </p:nvPr>
        </p:nvSpPr>
        <p:spPr>
          <a:xfrm>
            <a:off x="6195890" y="1457323"/>
            <a:ext cx="5572801"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9" name="Google Shape;429;p66"/>
          <p:cNvSpPr txBox="1"/>
          <p:nvPr>
            <p:ph idx="5" type="body"/>
          </p:nvPr>
        </p:nvSpPr>
        <p:spPr>
          <a:xfrm>
            <a:off x="418643" y="3664462"/>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0" name="Google Shape;430;p66"/>
          <p:cNvSpPr txBox="1"/>
          <p:nvPr>
            <p:ph idx="6" type="body"/>
          </p:nvPr>
        </p:nvSpPr>
        <p:spPr>
          <a:xfrm>
            <a:off x="6229350" y="3664463"/>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1" name="Google Shape;431;p66"/>
          <p:cNvSpPr txBox="1"/>
          <p:nvPr>
            <p:ph idx="7" type="body"/>
          </p:nvPr>
        </p:nvSpPr>
        <p:spPr>
          <a:xfrm>
            <a:off x="418643" y="4700731"/>
            <a:ext cx="5562182"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2" name="Google Shape;432;p66"/>
          <p:cNvSpPr txBox="1"/>
          <p:nvPr>
            <p:ph idx="8" type="body"/>
          </p:nvPr>
        </p:nvSpPr>
        <p:spPr>
          <a:xfrm>
            <a:off x="6229350" y="4700731"/>
            <a:ext cx="553934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33" name="Google Shape;433;p66"/>
          <p:cNvCxnSpPr/>
          <p:nvPr/>
        </p:nvCxnSpPr>
        <p:spPr>
          <a:xfrm>
            <a:off x="418643" y="3532700"/>
            <a:ext cx="5578932" cy="0"/>
          </a:xfrm>
          <a:prstGeom prst="straightConnector1">
            <a:avLst/>
          </a:prstGeom>
          <a:noFill/>
          <a:ln cap="flat" cmpd="sng" w="19050">
            <a:solidFill>
              <a:srgbClr val="A5A5A5"/>
            </a:solidFill>
            <a:prstDash val="dash"/>
            <a:round/>
            <a:headEnd len="sm" w="sm" type="none"/>
            <a:tailEnd len="sm" w="sm" type="none"/>
          </a:ln>
        </p:spPr>
      </p:cxnSp>
      <p:cxnSp>
        <p:nvCxnSpPr>
          <p:cNvPr id="434" name="Google Shape;434;p66"/>
          <p:cNvCxnSpPr/>
          <p:nvPr/>
        </p:nvCxnSpPr>
        <p:spPr>
          <a:xfrm>
            <a:off x="418643" y="4568967"/>
            <a:ext cx="5578932" cy="0"/>
          </a:xfrm>
          <a:prstGeom prst="straightConnector1">
            <a:avLst/>
          </a:prstGeom>
          <a:noFill/>
          <a:ln cap="flat" cmpd="sng" w="19050">
            <a:solidFill>
              <a:srgbClr val="A5A5A5"/>
            </a:solidFill>
            <a:prstDash val="dash"/>
            <a:round/>
            <a:headEnd len="sm" w="sm" type="none"/>
            <a:tailEnd len="sm" w="sm" type="none"/>
          </a:ln>
        </p:spPr>
      </p:cxnSp>
      <p:sp>
        <p:nvSpPr>
          <p:cNvPr id="435" name="Google Shape;435;p6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6" name="Google Shape;436;p66"/>
          <p:cNvCxnSpPr/>
          <p:nvPr/>
        </p:nvCxnSpPr>
        <p:spPr>
          <a:xfrm>
            <a:off x="6229350" y="3532700"/>
            <a:ext cx="5538654" cy="0"/>
          </a:xfrm>
          <a:prstGeom prst="straightConnector1">
            <a:avLst/>
          </a:prstGeom>
          <a:noFill/>
          <a:ln cap="flat" cmpd="sng" w="19050">
            <a:solidFill>
              <a:srgbClr val="A5A5A5"/>
            </a:solidFill>
            <a:prstDash val="dash"/>
            <a:round/>
            <a:headEnd len="sm" w="sm" type="none"/>
            <a:tailEnd len="sm" w="sm" type="none"/>
          </a:ln>
        </p:spPr>
      </p:cxnSp>
      <p:cxnSp>
        <p:nvCxnSpPr>
          <p:cNvPr id="437" name="Google Shape;437;p66"/>
          <p:cNvCxnSpPr/>
          <p:nvPr/>
        </p:nvCxnSpPr>
        <p:spPr>
          <a:xfrm>
            <a:off x="6229350" y="4568967"/>
            <a:ext cx="5538654" cy="0"/>
          </a:xfrm>
          <a:prstGeom prst="straightConnector1">
            <a:avLst/>
          </a:prstGeom>
          <a:noFill/>
          <a:ln cap="flat" cmpd="sng" w="19050">
            <a:solidFill>
              <a:srgbClr val="A5A5A5"/>
            </a:solidFill>
            <a:prstDash val="dash"/>
            <a:round/>
            <a:headEnd len="sm" w="sm" type="none"/>
            <a:tailEnd len="sm" w="sm" type="none"/>
          </a:ln>
        </p:spPr>
      </p:cxnSp>
      <p:sp>
        <p:nvSpPr>
          <p:cNvPr id="438" name="Google Shape;438;p66"/>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layout">
  <p:cSld name="three columns layout">
    <p:spTree>
      <p:nvGrpSpPr>
        <p:cNvPr id="439" name="Shape 439"/>
        <p:cNvGrpSpPr/>
        <p:nvPr/>
      </p:nvGrpSpPr>
      <p:grpSpPr>
        <a:xfrm>
          <a:off x="0" y="0"/>
          <a:ext cx="0" cy="0"/>
          <a:chOff x="0" y="0"/>
          <a:chExt cx="0" cy="0"/>
        </a:xfrm>
      </p:grpSpPr>
      <p:sp>
        <p:nvSpPr>
          <p:cNvPr id="440" name="Google Shape;440;p67"/>
          <p:cNvSpPr txBox="1"/>
          <p:nvPr>
            <p:ph idx="1" type="body"/>
          </p:nvPr>
        </p:nvSpPr>
        <p:spPr>
          <a:xfrm>
            <a:off x="418643"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1" name="Google Shape;441;p67"/>
          <p:cNvSpPr txBox="1"/>
          <p:nvPr>
            <p:ph idx="2" type="body"/>
          </p:nvPr>
        </p:nvSpPr>
        <p:spPr>
          <a:xfrm>
            <a:off x="418643" y="2628195"/>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2" name="Google Shape;442;p67"/>
          <p:cNvSpPr txBox="1"/>
          <p:nvPr>
            <p:ph idx="3" type="body"/>
          </p:nvPr>
        </p:nvSpPr>
        <p:spPr>
          <a:xfrm>
            <a:off x="4303152"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3" name="Google Shape;443;p67"/>
          <p:cNvSpPr txBox="1"/>
          <p:nvPr>
            <p:ph idx="4" type="body"/>
          </p:nvPr>
        </p:nvSpPr>
        <p:spPr>
          <a:xfrm>
            <a:off x="4303152" y="2628195"/>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4" name="Google Shape;444;p67"/>
          <p:cNvSpPr txBox="1"/>
          <p:nvPr>
            <p:ph idx="5" type="body"/>
          </p:nvPr>
        </p:nvSpPr>
        <p:spPr>
          <a:xfrm>
            <a:off x="8161204" y="2628195"/>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5" name="Google Shape;445;p67"/>
          <p:cNvSpPr txBox="1"/>
          <p:nvPr>
            <p:ph idx="6" type="body"/>
          </p:nvPr>
        </p:nvSpPr>
        <p:spPr>
          <a:xfrm>
            <a:off x="8139413" y="1457323"/>
            <a:ext cx="3629278" cy="1047601"/>
          </a:xfrm>
          <a:prstGeom prst="rect">
            <a:avLst/>
          </a:prstGeom>
          <a:solidFill>
            <a:srgbClr val="243A5E"/>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800"/>
              <a:buNone/>
              <a:defRPr b="1"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6" name="Google Shape;446;p67"/>
          <p:cNvSpPr txBox="1"/>
          <p:nvPr>
            <p:ph idx="7" type="body"/>
          </p:nvPr>
        </p:nvSpPr>
        <p:spPr>
          <a:xfrm>
            <a:off x="418643" y="3664462"/>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7" name="Google Shape;447;p67"/>
          <p:cNvSpPr txBox="1"/>
          <p:nvPr>
            <p:ph idx="8" type="body"/>
          </p:nvPr>
        </p:nvSpPr>
        <p:spPr>
          <a:xfrm>
            <a:off x="4303152" y="3664463"/>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8" name="Google Shape;448;p67"/>
          <p:cNvSpPr txBox="1"/>
          <p:nvPr>
            <p:ph idx="9" type="body"/>
          </p:nvPr>
        </p:nvSpPr>
        <p:spPr>
          <a:xfrm>
            <a:off x="8161204" y="3664463"/>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9" name="Google Shape;449;p67"/>
          <p:cNvSpPr txBox="1"/>
          <p:nvPr>
            <p:ph idx="13" type="body"/>
          </p:nvPr>
        </p:nvSpPr>
        <p:spPr>
          <a:xfrm>
            <a:off x="418643" y="4700731"/>
            <a:ext cx="3618381"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882"/>
              </a:spcBef>
              <a:spcAft>
                <a:spcPts val="0"/>
              </a:spcAft>
              <a:buClr>
                <a:srgbClr val="000000"/>
              </a:buClr>
              <a:buSzPts val="1260"/>
              <a:buFont typeface="Arial"/>
              <a:buNone/>
              <a:defRPr b="0" i="0" sz="1400">
                <a:solidFill>
                  <a:srgbClr val="000000"/>
                </a:solidFill>
                <a:latin typeface="Quattrocento Sans"/>
                <a:ea typeface="Quattrocento Sans"/>
                <a:cs typeface="Quattrocento Sans"/>
                <a:sym typeface="Quattrocento Sans"/>
              </a:defRPr>
            </a:lvl1pPr>
            <a:lvl2pPr indent="-228600" lvl="1" marL="914400" marR="0" algn="l">
              <a:lnSpc>
                <a:spcPct val="120000"/>
              </a:lnSpc>
              <a:spcBef>
                <a:spcPts val="441"/>
              </a:spcBef>
              <a:spcAft>
                <a:spcPts val="0"/>
              </a:spcAft>
              <a:buClr>
                <a:schemeClr val="dk1"/>
              </a:buClr>
              <a:buSzPts val="882"/>
              <a:buFont typeface="Arial"/>
              <a:buNone/>
              <a:defRPr sz="980">
                <a:solidFill>
                  <a:schemeClr val="dk1"/>
                </a:solidFill>
              </a:defRPr>
            </a:lvl2pPr>
            <a:lvl3pPr indent="-228600" lvl="2" marL="1371600" algn="l">
              <a:lnSpc>
                <a:spcPct val="100000"/>
              </a:lnSpc>
              <a:spcBef>
                <a:spcPts val="392"/>
              </a:spcBef>
              <a:spcAft>
                <a:spcPts val="0"/>
              </a:spcAft>
              <a:buClr>
                <a:schemeClr val="dk1"/>
              </a:buClr>
              <a:buSzPts val="1440"/>
              <a:buNone/>
              <a:defRPr/>
            </a:lvl3pPr>
            <a:lvl4pPr indent="-228600" lvl="3" marL="1828800" algn="l">
              <a:lnSpc>
                <a:spcPct val="100000"/>
              </a:lnSpc>
              <a:spcBef>
                <a:spcPts val="588"/>
              </a:spcBef>
              <a:spcAft>
                <a:spcPts val="0"/>
              </a:spcAft>
              <a:buClr>
                <a:schemeClr val="dk1"/>
              </a:buClr>
              <a:buSzPts val="1440"/>
              <a:buNone/>
              <a:defRPr/>
            </a:lvl4pPr>
            <a:lvl5pPr indent="-228600" lvl="4" marL="2286000" algn="l">
              <a:lnSpc>
                <a:spcPct val="100000"/>
              </a:lnSpc>
              <a:spcBef>
                <a:spcPts val="588"/>
              </a:spcBef>
              <a:spcAft>
                <a:spcPts val="0"/>
              </a:spcAft>
              <a:buClr>
                <a:schemeClr val="dk1"/>
              </a:buClr>
              <a:buSzPts val="108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0" name="Google Shape;450;p67"/>
          <p:cNvSpPr txBox="1"/>
          <p:nvPr>
            <p:ph idx="14" type="body"/>
          </p:nvPr>
        </p:nvSpPr>
        <p:spPr>
          <a:xfrm>
            <a:off x="4303152" y="4700731"/>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1" name="Google Shape;451;p67"/>
          <p:cNvSpPr txBox="1"/>
          <p:nvPr>
            <p:ph idx="15" type="body"/>
          </p:nvPr>
        </p:nvSpPr>
        <p:spPr>
          <a:xfrm>
            <a:off x="8161204" y="4700731"/>
            <a:ext cx="3607487" cy="772743"/>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rgbClr val="000000"/>
              </a:buClr>
              <a:buSzPts val="1260"/>
              <a:buNone/>
              <a:defRPr b="0" i="0" sz="1400">
                <a:solidFill>
                  <a:srgbClr val="000000"/>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52" name="Google Shape;452;p67"/>
          <p:cNvCxnSpPr/>
          <p:nvPr/>
        </p:nvCxnSpPr>
        <p:spPr>
          <a:xfrm>
            <a:off x="418643" y="3532700"/>
            <a:ext cx="3633559" cy="0"/>
          </a:xfrm>
          <a:prstGeom prst="straightConnector1">
            <a:avLst/>
          </a:prstGeom>
          <a:noFill/>
          <a:ln cap="flat" cmpd="sng" w="19050">
            <a:solidFill>
              <a:srgbClr val="A5A5A5"/>
            </a:solidFill>
            <a:prstDash val="dash"/>
            <a:round/>
            <a:headEnd len="sm" w="sm" type="none"/>
            <a:tailEnd len="sm" w="sm" type="none"/>
          </a:ln>
        </p:spPr>
      </p:cxnSp>
      <p:cxnSp>
        <p:nvCxnSpPr>
          <p:cNvPr id="453" name="Google Shape;453;p67"/>
          <p:cNvCxnSpPr/>
          <p:nvPr/>
        </p:nvCxnSpPr>
        <p:spPr>
          <a:xfrm>
            <a:off x="418643" y="4568967"/>
            <a:ext cx="3633559" cy="0"/>
          </a:xfrm>
          <a:prstGeom prst="straightConnector1">
            <a:avLst/>
          </a:prstGeom>
          <a:noFill/>
          <a:ln cap="flat" cmpd="sng" w="19050">
            <a:solidFill>
              <a:srgbClr val="A5A5A5"/>
            </a:solidFill>
            <a:prstDash val="dash"/>
            <a:round/>
            <a:headEnd len="sm" w="sm" type="none"/>
            <a:tailEnd len="sm" w="sm" type="none"/>
          </a:ln>
        </p:spPr>
      </p:cxnSp>
      <p:cxnSp>
        <p:nvCxnSpPr>
          <p:cNvPr id="454" name="Google Shape;454;p67"/>
          <p:cNvCxnSpPr/>
          <p:nvPr/>
        </p:nvCxnSpPr>
        <p:spPr>
          <a:xfrm>
            <a:off x="4303713" y="3532700"/>
            <a:ext cx="3606800" cy="0"/>
          </a:xfrm>
          <a:prstGeom prst="straightConnector1">
            <a:avLst/>
          </a:prstGeom>
          <a:noFill/>
          <a:ln cap="flat" cmpd="sng" w="19050">
            <a:solidFill>
              <a:srgbClr val="A5A5A5"/>
            </a:solidFill>
            <a:prstDash val="dash"/>
            <a:round/>
            <a:headEnd len="sm" w="sm" type="none"/>
            <a:tailEnd len="sm" w="sm" type="none"/>
          </a:ln>
        </p:spPr>
      </p:cxnSp>
      <p:cxnSp>
        <p:nvCxnSpPr>
          <p:cNvPr id="455" name="Google Shape;455;p67"/>
          <p:cNvCxnSpPr/>
          <p:nvPr/>
        </p:nvCxnSpPr>
        <p:spPr>
          <a:xfrm>
            <a:off x="4303713" y="4568967"/>
            <a:ext cx="3606800" cy="0"/>
          </a:xfrm>
          <a:prstGeom prst="straightConnector1">
            <a:avLst/>
          </a:prstGeom>
          <a:noFill/>
          <a:ln cap="flat" cmpd="sng" w="19050">
            <a:solidFill>
              <a:srgbClr val="A5A5A5"/>
            </a:solidFill>
            <a:prstDash val="dash"/>
            <a:round/>
            <a:headEnd len="sm" w="sm" type="none"/>
            <a:tailEnd len="sm" w="sm" type="none"/>
          </a:ln>
        </p:spPr>
      </p:cxnSp>
      <p:sp>
        <p:nvSpPr>
          <p:cNvPr id="456" name="Google Shape;456;p6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57" name="Google Shape;457;p67"/>
          <p:cNvCxnSpPr/>
          <p:nvPr/>
        </p:nvCxnSpPr>
        <p:spPr>
          <a:xfrm>
            <a:off x="8161204" y="3532700"/>
            <a:ext cx="3606800" cy="0"/>
          </a:xfrm>
          <a:prstGeom prst="straightConnector1">
            <a:avLst/>
          </a:prstGeom>
          <a:noFill/>
          <a:ln cap="flat" cmpd="sng" w="19050">
            <a:solidFill>
              <a:srgbClr val="A5A5A5"/>
            </a:solidFill>
            <a:prstDash val="dash"/>
            <a:round/>
            <a:headEnd len="sm" w="sm" type="none"/>
            <a:tailEnd len="sm" w="sm" type="none"/>
          </a:ln>
        </p:spPr>
      </p:cxnSp>
      <p:cxnSp>
        <p:nvCxnSpPr>
          <p:cNvPr id="458" name="Google Shape;458;p67"/>
          <p:cNvCxnSpPr/>
          <p:nvPr/>
        </p:nvCxnSpPr>
        <p:spPr>
          <a:xfrm>
            <a:off x="8161204" y="4568967"/>
            <a:ext cx="3606800" cy="0"/>
          </a:xfrm>
          <a:prstGeom prst="straightConnector1">
            <a:avLst/>
          </a:prstGeom>
          <a:noFill/>
          <a:ln cap="flat" cmpd="sng" w="19050">
            <a:solidFill>
              <a:srgbClr val="A5A5A5"/>
            </a:solidFill>
            <a:prstDash val="dash"/>
            <a:round/>
            <a:headEnd len="sm" w="sm" type="none"/>
            <a:tailEnd len="sm" w="sm" type="none"/>
          </a:ln>
        </p:spPr>
      </p:cxnSp>
      <p:sp>
        <p:nvSpPr>
          <p:cNvPr id="459" name="Google Shape;459;p67"/>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graphic">
  <p:cSld name="Title with graphic">
    <p:spTree>
      <p:nvGrpSpPr>
        <p:cNvPr id="460" name="Shape 460"/>
        <p:cNvGrpSpPr/>
        <p:nvPr/>
      </p:nvGrpSpPr>
      <p:grpSpPr>
        <a:xfrm>
          <a:off x="0" y="0"/>
          <a:ext cx="0" cy="0"/>
          <a:chOff x="0" y="0"/>
          <a:chExt cx="0" cy="0"/>
        </a:xfrm>
      </p:grpSpPr>
      <p:sp>
        <p:nvSpPr>
          <p:cNvPr id="461" name="Google Shape;461;p6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68"/>
          <p:cNvSpPr/>
          <p:nvPr>
            <p:ph idx="1" type="body"/>
          </p:nvPr>
        </p:nvSpPr>
        <p:spPr>
          <a:xfrm>
            <a:off x="418642"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3" name="Google Shape;463;p68"/>
          <p:cNvSpPr/>
          <p:nvPr>
            <p:ph idx="2" type="body"/>
          </p:nvPr>
        </p:nvSpPr>
        <p:spPr>
          <a:xfrm>
            <a:off x="4369674"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4" name="Google Shape;464;p68"/>
          <p:cNvSpPr/>
          <p:nvPr>
            <p:ph idx="3" type="body"/>
          </p:nvPr>
        </p:nvSpPr>
        <p:spPr>
          <a:xfrm>
            <a:off x="8320705" y="1457325"/>
            <a:ext cx="3439206" cy="3439206"/>
          </a:xfrm>
          <a:prstGeom prst="ellipse">
            <a:avLst/>
          </a:prstGeom>
          <a:solidFill>
            <a:srgbClr val="F2F2F2"/>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rgbClr val="000000"/>
              </a:buClr>
              <a:buSzPts val="2520"/>
              <a:buNone/>
              <a:defRPr sz="2800"/>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5" name="Google Shape;465;p68"/>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graphic 2">
  <p:cSld name="Title with graphic 2">
    <p:spTree>
      <p:nvGrpSpPr>
        <p:cNvPr id="466" name="Shape 466"/>
        <p:cNvGrpSpPr/>
        <p:nvPr/>
      </p:nvGrpSpPr>
      <p:grpSpPr>
        <a:xfrm>
          <a:off x="0" y="0"/>
          <a:ext cx="0" cy="0"/>
          <a:chOff x="0" y="0"/>
          <a:chExt cx="0" cy="0"/>
        </a:xfrm>
      </p:grpSpPr>
      <p:sp>
        <p:nvSpPr>
          <p:cNvPr id="467" name="Google Shape;467;p6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69"/>
          <p:cNvSpPr/>
          <p:nvPr>
            <p:ph idx="1" type="body"/>
          </p:nvPr>
        </p:nvSpPr>
        <p:spPr>
          <a:xfrm>
            <a:off x="418643"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9" name="Google Shape;469;p69"/>
          <p:cNvSpPr/>
          <p:nvPr>
            <p:ph idx="2" type="body"/>
          </p:nvPr>
        </p:nvSpPr>
        <p:spPr>
          <a:xfrm>
            <a:off x="2722617"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0" name="Google Shape;470;p69"/>
          <p:cNvSpPr/>
          <p:nvPr>
            <p:ph idx="3" type="body"/>
          </p:nvPr>
        </p:nvSpPr>
        <p:spPr>
          <a:xfrm>
            <a:off x="5026591"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1" name="Google Shape;471;p69"/>
          <p:cNvSpPr/>
          <p:nvPr>
            <p:ph idx="4" type="body"/>
          </p:nvPr>
        </p:nvSpPr>
        <p:spPr>
          <a:xfrm>
            <a:off x="7330565"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2" name="Google Shape;472;p69"/>
          <p:cNvSpPr/>
          <p:nvPr>
            <p:ph idx="5" type="body"/>
          </p:nvPr>
        </p:nvSpPr>
        <p:spPr>
          <a:xfrm>
            <a:off x="9634541" y="2359592"/>
            <a:ext cx="2138816" cy="2138816"/>
          </a:xfrm>
          <a:prstGeom prst="ellipse">
            <a:avLst/>
          </a:prstGeom>
          <a:solidFill>
            <a:srgbClr val="243A5E"/>
          </a:solid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2160"/>
              <a:buNone/>
              <a:defRPr sz="2400">
                <a:solidFill>
                  <a:schemeClr val="lt1"/>
                </a:solidFill>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3" name="Google Shape;473;p6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rgbClr val="243A5E"/>
        </a:solidFill>
      </p:bgPr>
    </p:bg>
    <p:spTree>
      <p:nvGrpSpPr>
        <p:cNvPr id="474" name="Shape 474"/>
        <p:cNvGrpSpPr/>
        <p:nvPr/>
      </p:nvGrpSpPr>
      <p:grpSpPr>
        <a:xfrm>
          <a:off x="0" y="0"/>
          <a:ext cx="0" cy="0"/>
          <a:chOff x="0" y="0"/>
          <a:chExt cx="0" cy="0"/>
        </a:xfrm>
      </p:grpSpPr>
      <p:sp>
        <p:nvSpPr>
          <p:cNvPr id="475" name="Google Shape;475;p70"/>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chemeClr val="lt1"/>
                </a:solidFill>
                <a:latin typeface="Quattrocento Sans"/>
                <a:ea typeface="Quattrocento Sans"/>
                <a:cs typeface="Quattrocento Sans"/>
                <a:sym typeface="Quattrocento Sans"/>
              </a:rPr>
              <a:t>© Copyright Microsoft Corporation. All rights reserved.</a:t>
            </a:r>
            <a:endParaRPr/>
          </a:p>
        </p:txBody>
      </p:sp>
      <p:pic>
        <p:nvPicPr>
          <p:cNvPr descr="A close up of a logo&#10;&#10;Description automatically generated" id="476" name="Google Shape;476;p70"/>
          <p:cNvPicPr preferRelativeResize="0"/>
          <p:nvPr/>
        </p:nvPicPr>
        <p:blipFill rotWithShape="1">
          <a:blip r:embed="rId2">
            <a:alphaModFix/>
          </a:blip>
          <a:srcRect b="0" l="0" r="0" t="0"/>
          <a:stretch/>
        </p:blipFill>
        <p:spPr>
          <a:xfrm>
            <a:off x="146409" y="159693"/>
            <a:ext cx="3471501" cy="871754"/>
          </a:xfrm>
          <a:prstGeom prst="rect">
            <a:avLst/>
          </a:prstGeom>
          <a:noFill/>
          <a:ln>
            <a:noFill/>
          </a:ln>
        </p:spPr>
      </p:pic>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bg>
      <p:bgPr>
        <a:solidFill>
          <a:srgbClr val="000000"/>
        </a:solidFill>
      </p:bgPr>
    </p:bg>
    <p:spTree>
      <p:nvGrpSpPr>
        <p:cNvPr id="477" name="Shape 477"/>
        <p:cNvGrpSpPr/>
        <p:nvPr/>
      </p:nvGrpSpPr>
      <p:grpSpPr>
        <a:xfrm>
          <a:off x="0" y="0"/>
          <a:ext cx="0" cy="0"/>
          <a:chOff x="0" y="0"/>
          <a:chExt cx="0" cy="0"/>
        </a:xfrm>
      </p:grpSpPr>
      <p:sp>
        <p:nvSpPr>
          <p:cNvPr id="478" name="Google Shape;478;p71"/>
          <p:cNvSpPr txBox="1"/>
          <p:nvPr>
            <p:ph type="title"/>
          </p:nvPr>
        </p:nvSpPr>
        <p:spPr>
          <a:xfrm>
            <a:off x="428681" y="1457325"/>
            <a:ext cx="11344219" cy="701675"/>
          </a:xfrm>
          <a:prstGeom prst="rect">
            <a:avLst/>
          </a:prstGeom>
          <a:noFill/>
          <a:ln>
            <a:noFill/>
          </a:ln>
        </p:spPr>
        <p:txBody>
          <a:bodyPr anchorCtr="0" anchor="t" bIns="182875" lIns="0" spcFirstLastPara="1" rIns="0" wrap="square" tIns="0">
            <a:noAutofit/>
          </a:bodyPr>
          <a:lstStyle>
            <a:lvl1pPr lvl="0" algn="l">
              <a:lnSpc>
                <a:spcPct val="90000"/>
              </a:lnSpc>
              <a:spcBef>
                <a:spcPts val="0"/>
              </a:spcBef>
              <a:spcAft>
                <a:spcPts val="0"/>
              </a:spcAft>
              <a:buClr>
                <a:schemeClr val="lt2"/>
              </a:buClr>
              <a:buSzPts val="3200"/>
              <a:buFont typeface="Quattrocento Sans"/>
              <a:buNone/>
              <a:defRPr sz="3200" strike="noStrik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71"/>
          <p:cNvSpPr txBox="1"/>
          <p:nvPr>
            <p:ph idx="1" type="body"/>
          </p:nvPr>
        </p:nvSpPr>
        <p:spPr>
          <a:xfrm>
            <a:off x="442466" y="2159000"/>
            <a:ext cx="11330434" cy="553998"/>
          </a:xfrm>
          <a:prstGeom prst="rect">
            <a:avLst/>
          </a:prstGeom>
          <a:noFill/>
          <a:ln>
            <a:noFill/>
          </a:ln>
        </p:spPr>
        <p:txBody>
          <a:bodyPr anchorCtr="0" anchor="t" bIns="91425" lIns="0" spcFirstLastPara="1" rIns="146300" wrap="square" tIns="91425">
            <a:spAutoFit/>
          </a:bodyPr>
          <a:lstStyle>
            <a:lvl1pPr indent="-228600" lvl="0" marL="457200" marR="0" algn="l">
              <a:lnSpc>
                <a:spcPct val="100000"/>
              </a:lnSpc>
              <a:spcBef>
                <a:spcPts val="0"/>
              </a:spcBef>
              <a:spcAft>
                <a:spcPts val="0"/>
              </a:spcAft>
              <a:buClr>
                <a:schemeClr val="lt2"/>
              </a:buClr>
              <a:buSzPts val="2160"/>
              <a:buFont typeface="Noto Sans Symbols"/>
              <a:buNone/>
              <a:defRPr sz="2400">
                <a:solidFill>
                  <a:schemeClr val="lt2"/>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A picture containing drawing&#10;&#10;Description automatically generated" id="480" name="Google Shape;480;p71"/>
          <p:cNvPicPr preferRelativeResize="0"/>
          <p:nvPr/>
        </p:nvPicPr>
        <p:blipFill rotWithShape="1">
          <a:blip r:embed="rId2">
            <a:alphaModFix/>
          </a:blip>
          <a:srcRect b="0" l="0" r="0" t="0"/>
          <a:stretch/>
        </p:blipFill>
        <p:spPr>
          <a:xfrm>
            <a:off x="64294" y="85724"/>
            <a:ext cx="2384426" cy="1068717"/>
          </a:xfrm>
          <a:prstGeom prst="rect">
            <a:avLst/>
          </a:prstGeom>
          <a:noFill/>
          <a:ln>
            <a:noFill/>
          </a:ln>
        </p:spPr>
      </p:pic>
      <p:sp>
        <p:nvSpPr>
          <p:cNvPr id="481" name="Google Shape;481;p7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chemeClr val="lt1"/>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showMasterSp="0">
  <p:cSld name="Title square photo">
    <p:spTree>
      <p:nvGrpSpPr>
        <p:cNvPr id="482" name="Shape 482"/>
        <p:cNvGrpSpPr/>
        <p:nvPr/>
      </p:nvGrpSpPr>
      <p:grpSpPr>
        <a:xfrm>
          <a:off x="0" y="0"/>
          <a:ext cx="0" cy="0"/>
          <a:chOff x="0" y="0"/>
          <a:chExt cx="0" cy="0"/>
        </a:xfrm>
      </p:grpSpPr>
      <p:sp>
        <p:nvSpPr>
          <p:cNvPr id="483" name="Google Shape;483;p72"/>
          <p:cNvSpPr/>
          <p:nvPr/>
        </p:nvSpPr>
        <p:spPr>
          <a:xfrm>
            <a:off x="5334000" y="0"/>
            <a:ext cx="6858000" cy="6858000"/>
          </a:xfrm>
          <a:prstGeom prst="rect">
            <a:avLst/>
          </a:prstGeom>
          <a:solidFill>
            <a:srgbClr val="D2D2D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484" name="Google Shape;484;p72"/>
          <p:cNvSpPr txBox="1"/>
          <p:nvPr>
            <p:ph type="title"/>
          </p:nvPr>
        </p:nvSpPr>
        <p:spPr>
          <a:xfrm>
            <a:off x="588263" y="2425541"/>
            <a:ext cx="4167887" cy="1107996"/>
          </a:xfrm>
          <a:prstGeom prst="rect">
            <a:avLst/>
          </a:prstGeom>
          <a:noFill/>
          <a:ln>
            <a:noFill/>
          </a:ln>
        </p:spPr>
        <p:txBody>
          <a:bodyPr anchorCtr="0" anchor="b" bIns="91425" lIns="0" spcFirstLastPara="1" rIns="146300" wrap="square" tIns="91425">
            <a:sp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5" name="Google Shape;485;p72"/>
          <p:cNvSpPr txBox="1"/>
          <p:nvPr>
            <p:ph idx="1" type="body"/>
          </p:nvPr>
        </p:nvSpPr>
        <p:spPr>
          <a:xfrm>
            <a:off x="582042" y="3962400"/>
            <a:ext cx="4164583"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228600" lvl="1" marL="914400" algn="l">
              <a:lnSpc>
                <a:spcPct val="100000"/>
              </a:lnSpc>
              <a:spcBef>
                <a:spcPts val="392"/>
              </a:spcBef>
              <a:spcAft>
                <a:spcPts val="0"/>
              </a:spcAft>
              <a:buClr>
                <a:schemeClr val="dk1"/>
              </a:buClr>
              <a:buSzPts val="1620"/>
              <a:buNone/>
              <a:defRPr/>
            </a:lvl2pPr>
            <a:lvl3pPr indent="-228600" lvl="2" marL="1371600" algn="l">
              <a:lnSpc>
                <a:spcPct val="100000"/>
              </a:lnSpc>
              <a:spcBef>
                <a:spcPts val="588"/>
              </a:spcBef>
              <a:spcAft>
                <a:spcPts val="0"/>
              </a:spcAft>
              <a:buClr>
                <a:schemeClr val="dk1"/>
              </a:buClr>
              <a:buSzPts val="1620"/>
              <a:buNone/>
              <a:defRPr/>
            </a:lvl3pPr>
            <a:lvl4pPr indent="-228600" lvl="3" marL="1828800" algn="l">
              <a:lnSpc>
                <a:spcPct val="100000"/>
              </a:lnSpc>
              <a:spcBef>
                <a:spcPts val="588"/>
              </a:spcBef>
              <a:spcAft>
                <a:spcPts val="0"/>
              </a:spcAft>
              <a:buClr>
                <a:schemeClr val="dk1"/>
              </a:buClr>
              <a:buSzPts val="1620"/>
              <a:buNone/>
              <a:defRPr/>
            </a:lvl4pPr>
            <a:lvl5pPr indent="-228600" lvl="4" marL="2286000" algn="l">
              <a:lnSpc>
                <a:spcPct val="100000"/>
              </a:lnSpc>
              <a:spcBef>
                <a:spcPts val="588"/>
              </a:spcBef>
              <a:spcAft>
                <a:spcPts val="0"/>
              </a:spcAft>
              <a:buClr>
                <a:schemeClr val="dk1"/>
              </a:buClr>
              <a:buSzPts val="1620"/>
              <a:buNone/>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Microsoft logo, gray text version" id="486" name="Google Shape;486;p72"/>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pic>
        <p:nvPicPr>
          <p:cNvPr id="487" name="Google Shape;487;p72"/>
          <p:cNvPicPr preferRelativeResize="0"/>
          <p:nvPr/>
        </p:nvPicPr>
        <p:blipFill rotWithShape="1">
          <a:blip r:embed="rId3">
            <a:alphaModFix/>
          </a:blip>
          <a:srcRect b="0" l="0" r="0" t="0"/>
          <a:stretch/>
        </p:blipFill>
        <p:spPr>
          <a:xfrm>
            <a:off x="6250758" y="800100"/>
            <a:ext cx="5024485" cy="525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p:cSld name="1_Section Title">
    <p:bg>
      <p:bgPr>
        <a:solidFill>
          <a:schemeClr val="lt2"/>
        </a:solidFill>
      </p:bgPr>
    </p:bg>
    <p:spTree>
      <p:nvGrpSpPr>
        <p:cNvPr id="488" name="Shape 488"/>
        <p:cNvGrpSpPr/>
        <p:nvPr/>
      </p:nvGrpSpPr>
      <p:grpSpPr>
        <a:xfrm>
          <a:off x="0" y="0"/>
          <a:ext cx="0" cy="0"/>
          <a:chOff x="0" y="0"/>
          <a:chExt cx="0" cy="0"/>
        </a:xfrm>
      </p:grpSpPr>
      <p:sp>
        <p:nvSpPr>
          <p:cNvPr id="489" name="Google Shape;489;p73"/>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90" name="Google Shape;490;p73"/>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494" name="Shape 494"/>
        <p:cNvGrpSpPr/>
        <p:nvPr/>
      </p:nvGrpSpPr>
      <p:grpSpPr>
        <a:xfrm>
          <a:off x="0" y="0"/>
          <a:ext cx="0" cy="0"/>
          <a:chOff x="0" y="0"/>
          <a:chExt cx="0" cy="0"/>
        </a:xfrm>
      </p:grpSpPr>
      <p:pic>
        <p:nvPicPr>
          <p:cNvPr descr="Microsoft logo, gray text version" id="495" name="Google Shape;495;p75"/>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96" name="Google Shape;496;p75"/>
          <p:cNvSpPr txBox="1"/>
          <p:nvPr>
            <p:ph type="title"/>
          </p:nvPr>
        </p:nvSpPr>
        <p:spPr>
          <a:xfrm>
            <a:off x="584200" y="2979778"/>
            <a:ext cx="4572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7" name="Google Shape;497;p75"/>
          <p:cNvSpPr txBox="1"/>
          <p:nvPr>
            <p:ph idx="1" type="body"/>
          </p:nvPr>
        </p:nvSpPr>
        <p:spPr>
          <a:xfrm>
            <a:off x="584200" y="3962400"/>
            <a:ext cx="457200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98" name="Google Shape;498;p75"/>
          <p:cNvPicPr preferRelativeResize="0"/>
          <p:nvPr/>
        </p:nvPicPr>
        <p:blipFill rotWithShape="1">
          <a:blip r:embed="rId3">
            <a:alphaModFix/>
          </a:blip>
          <a:srcRect b="0" l="0" r="0" t="0"/>
          <a:stretch/>
        </p:blipFill>
        <p:spPr>
          <a:xfrm>
            <a:off x="6250758" y="800100"/>
            <a:ext cx="5024485" cy="525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showMasterSp="0">
  <p:cSld name="Title square photo">
    <p:spTree>
      <p:nvGrpSpPr>
        <p:cNvPr id="499" name="Shape 499"/>
        <p:cNvGrpSpPr/>
        <p:nvPr/>
      </p:nvGrpSpPr>
      <p:grpSpPr>
        <a:xfrm>
          <a:off x="0" y="0"/>
          <a:ext cx="0" cy="0"/>
          <a:chOff x="0" y="0"/>
          <a:chExt cx="0" cy="0"/>
        </a:xfrm>
      </p:grpSpPr>
      <p:sp>
        <p:nvSpPr>
          <p:cNvPr id="500" name="Google Shape;500;p76"/>
          <p:cNvSpPr/>
          <p:nvPr/>
        </p:nvSpPr>
        <p:spPr>
          <a:xfrm>
            <a:off x="5334000" y="0"/>
            <a:ext cx="6858000" cy="6858000"/>
          </a:xfrm>
          <a:prstGeom prst="rect">
            <a:avLst/>
          </a:prstGeom>
          <a:solidFill>
            <a:srgbClr val="D2D2D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501" name="Google Shape;501;p76"/>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2" name="Google Shape;502;p76"/>
          <p:cNvSpPr txBox="1"/>
          <p:nvPr>
            <p:ph idx="1" type="body"/>
          </p:nvPr>
        </p:nvSpPr>
        <p:spPr>
          <a:xfrm>
            <a:off x="582042" y="3962400"/>
            <a:ext cx="4164583"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Microsoft logo, gray text version" id="503" name="Google Shape;503;p76"/>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pic>
        <p:nvPicPr>
          <p:cNvPr id="504" name="Google Shape;504;p76"/>
          <p:cNvPicPr preferRelativeResize="0"/>
          <p:nvPr/>
        </p:nvPicPr>
        <p:blipFill rotWithShape="1">
          <a:blip r:embed="rId3">
            <a:alphaModFix/>
          </a:blip>
          <a:srcRect b="0" l="0" r="0" t="0"/>
          <a:stretch/>
        </p:blipFill>
        <p:spPr>
          <a:xfrm>
            <a:off x="6250758" y="800100"/>
            <a:ext cx="5024485" cy="525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80" name="Shape 80"/>
        <p:cNvGrpSpPr/>
        <p:nvPr/>
      </p:nvGrpSpPr>
      <p:grpSpPr>
        <a:xfrm>
          <a:off x="0" y="0"/>
          <a:ext cx="0" cy="0"/>
          <a:chOff x="0" y="0"/>
          <a:chExt cx="0" cy="0"/>
        </a:xfrm>
      </p:grpSpPr>
      <p:sp>
        <p:nvSpPr>
          <p:cNvPr id="81" name="Google Shape;81;p3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32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showMasterSp="0">
  <p:cSld name="Title square photo 2">
    <p:spTree>
      <p:nvGrpSpPr>
        <p:cNvPr id="505" name="Shape 505"/>
        <p:cNvGrpSpPr/>
        <p:nvPr/>
      </p:nvGrpSpPr>
      <p:grpSpPr>
        <a:xfrm>
          <a:off x="0" y="0"/>
          <a:ext cx="0" cy="0"/>
          <a:chOff x="0" y="0"/>
          <a:chExt cx="0" cy="0"/>
        </a:xfrm>
      </p:grpSpPr>
      <p:pic>
        <p:nvPicPr>
          <p:cNvPr descr="Microsoft logo, gray text version" id="506" name="Google Shape;506;p77"/>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507" name="Google Shape;507;p77"/>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8" name="Google Shape;508;p77"/>
          <p:cNvSpPr txBox="1"/>
          <p:nvPr>
            <p:ph idx="1" type="body"/>
          </p:nvPr>
        </p:nvSpPr>
        <p:spPr>
          <a:xfrm>
            <a:off x="582042" y="3962400"/>
            <a:ext cx="4164583"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9" name="Google Shape;509;p77"/>
          <p:cNvSpPr/>
          <p:nvPr/>
        </p:nvSpPr>
        <p:spPr>
          <a:xfrm>
            <a:off x="5334000" y="0"/>
            <a:ext cx="6858000" cy="6858000"/>
          </a:xfrm>
          <a:prstGeom prst="rect">
            <a:avLst/>
          </a:prstGeom>
          <a:solidFill>
            <a:srgbClr val="00BCF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00240D"/>
              </a:solidFill>
              <a:latin typeface="Quattrocento Sans"/>
              <a:ea typeface="Quattrocento Sans"/>
              <a:cs typeface="Quattrocento Sans"/>
              <a:sym typeface="Quattrocento Sans"/>
            </a:endParaRPr>
          </a:p>
        </p:txBody>
      </p:sp>
      <p:pic>
        <p:nvPicPr>
          <p:cNvPr id="510" name="Google Shape;510;p77"/>
          <p:cNvPicPr preferRelativeResize="0"/>
          <p:nvPr/>
        </p:nvPicPr>
        <p:blipFill rotWithShape="1">
          <a:blip r:embed="rId3">
            <a:alphaModFix/>
          </a:blip>
          <a:srcRect b="0" l="0" r="0" t="0"/>
          <a:stretch/>
        </p:blipFill>
        <p:spPr>
          <a:xfrm>
            <a:off x="6250758" y="800100"/>
            <a:ext cx="5024485" cy="525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511" name="Shape 511"/>
        <p:cNvGrpSpPr/>
        <p:nvPr/>
      </p:nvGrpSpPr>
      <p:grpSpPr>
        <a:xfrm>
          <a:off x="0" y="0"/>
          <a:ext cx="0" cy="0"/>
          <a:chOff x="0" y="0"/>
          <a:chExt cx="0" cy="0"/>
        </a:xfrm>
      </p:grpSpPr>
      <p:pic>
        <p:nvPicPr>
          <p:cNvPr descr="Microsoft logo, gray text version" id="512" name="Google Shape;512;p78"/>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513" name="Google Shape;513;p78"/>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4" name="Google Shape;514;p78"/>
          <p:cNvSpPr txBox="1"/>
          <p:nvPr>
            <p:ph idx="1" type="body"/>
          </p:nvPr>
        </p:nvSpPr>
        <p:spPr>
          <a:xfrm>
            <a:off x="584200" y="3962400"/>
            <a:ext cx="914400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p:cSld name="1_Section Title">
    <p:bg>
      <p:bgPr>
        <a:solidFill>
          <a:schemeClr val="lt2"/>
        </a:solidFill>
      </p:bgPr>
    </p:bg>
    <p:spTree>
      <p:nvGrpSpPr>
        <p:cNvPr id="515" name="Shape 515"/>
        <p:cNvGrpSpPr/>
        <p:nvPr/>
      </p:nvGrpSpPr>
      <p:grpSpPr>
        <a:xfrm>
          <a:off x="0" y="0"/>
          <a:ext cx="0" cy="0"/>
          <a:chOff x="0" y="0"/>
          <a:chExt cx="0" cy="0"/>
        </a:xfrm>
      </p:grpSpPr>
      <p:sp>
        <p:nvSpPr>
          <p:cNvPr id="516" name="Google Shape;516;p79"/>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17" name="Google Shape;517;p79"/>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Title">
  <p:cSld name="2_Section Title">
    <p:bg>
      <p:bgPr>
        <a:solidFill>
          <a:schemeClr val="lt2"/>
        </a:solidFill>
      </p:bgPr>
    </p:bg>
    <p:spTree>
      <p:nvGrpSpPr>
        <p:cNvPr id="518" name="Shape 518"/>
        <p:cNvGrpSpPr/>
        <p:nvPr/>
      </p:nvGrpSpPr>
      <p:grpSpPr>
        <a:xfrm>
          <a:off x="0" y="0"/>
          <a:ext cx="0" cy="0"/>
          <a:chOff x="0" y="0"/>
          <a:chExt cx="0" cy="0"/>
        </a:xfrm>
      </p:grpSpPr>
      <p:sp>
        <p:nvSpPr>
          <p:cNvPr id="519" name="Google Shape;519;p80"/>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0" name="Google Shape;520;p80"/>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showMasterSp="0">
  <p:cSld name="Title &amp; Non-bulleted text">
    <p:spTree>
      <p:nvGrpSpPr>
        <p:cNvPr id="521" name="Shape 521"/>
        <p:cNvGrpSpPr/>
        <p:nvPr/>
      </p:nvGrpSpPr>
      <p:grpSpPr>
        <a:xfrm>
          <a:off x="0" y="0"/>
          <a:ext cx="0" cy="0"/>
          <a:chOff x="0" y="0"/>
          <a:chExt cx="0" cy="0"/>
        </a:xfrm>
      </p:grpSpPr>
      <p:sp>
        <p:nvSpPr>
          <p:cNvPr id="522" name="Google Shape;522;p8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3" name="Google Shape;523;p81"/>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524" name="Shape 524"/>
        <p:cNvGrpSpPr/>
        <p:nvPr/>
      </p:nvGrpSpPr>
      <p:grpSpPr>
        <a:xfrm>
          <a:off x="0" y="0"/>
          <a:ext cx="0" cy="0"/>
          <a:chOff x="0" y="0"/>
          <a:chExt cx="0" cy="0"/>
        </a:xfrm>
      </p:grpSpPr>
      <p:sp>
        <p:nvSpPr>
          <p:cNvPr id="525" name="Google Shape;525;p8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6" name="Google Shape;526;p82"/>
          <p:cNvSpPr txBox="1"/>
          <p:nvPr>
            <p:ph idx="1" type="body"/>
          </p:nvPr>
        </p:nvSpPr>
        <p:spPr>
          <a:xfrm>
            <a:off x="584200" y="1435497"/>
            <a:ext cx="11018520" cy="2308324"/>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showMasterSp="0">
  <p:cSld name="Two Column Non-bulleted text">
    <p:spTree>
      <p:nvGrpSpPr>
        <p:cNvPr id="527" name="Shape 527"/>
        <p:cNvGrpSpPr/>
        <p:nvPr/>
      </p:nvGrpSpPr>
      <p:grpSpPr>
        <a:xfrm>
          <a:off x="0" y="0"/>
          <a:ext cx="0" cy="0"/>
          <a:chOff x="0" y="0"/>
          <a:chExt cx="0" cy="0"/>
        </a:xfrm>
      </p:grpSpPr>
      <p:sp>
        <p:nvSpPr>
          <p:cNvPr id="528" name="Google Shape;528;p8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9" name="Google Shape;529;p83"/>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0" name="Google Shape;530;p83"/>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showMasterSp="0">
  <p:cSld name="Two Column Bullet text">
    <p:spTree>
      <p:nvGrpSpPr>
        <p:cNvPr id="531" name="Shape 531"/>
        <p:cNvGrpSpPr/>
        <p:nvPr/>
      </p:nvGrpSpPr>
      <p:grpSpPr>
        <a:xfrm>
          <a:off x="0" y="0"/>
          <a:ext cx="0" cy="0"/>
          <a:chOff x="0" y="0"/>
          <a:chExt cx="0" cy="0"/>
        </a:xfrm>
      </p:grpSpPr>
      <p:sp>
        <p:nvSpPr>
          <p:cNvPr id="532" name="Google Shape;532;p8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3" name="Google Shape;533;p84"/>
          <p:cNvSpPr txBox="1"/>
          <p:nvPr>
            <p:ph idx="1" type="body"/>
          </p:nvPr>
        </p:nvSpPr>
        <p:spPr>
          <a:xfrm>
            <a:off x="584200" y="1437481"/>
            <a:ext cx="5212080" cy="1649682"/>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1224"/>
              </a:spcBef>
              <a:spcAft>
                <a:spcPts val="0"/>
              </a:spcAft>
              <a:buClr>
                <a:schemeClr val="dk1"/>
              </a:buClr>
              <a:buSzPts val="2520"/>
              <a:buFont typeface="Noto Sans Symbols"/>
              <a:buChar char="·"/>
              <a:defRPr b="0" sz="2800">
                <a:latin typeface="Quattrocento Sans"/>
                <a:ea typeface="Quattrocento Sans"/>
                <a:cs typeface="Quattrocento Sans"/>
                <a:sym typeface="Quattrocento Sans"/>
              </a:defRPr>
            </a:lvl1pPr>
            <a:lvl2pPr indent="-342900" lvl="1" marL="914400" algn="l">
              <a:lnSpc>
                <a:spcPct val="100000"/>
              </a:lnSpc>
              <a:spcBef>
                <a:spcPts val="400"/>
              </a:spcBef>
              <a:spcAft>
                <a:spcPts val="0"/>
              </a:spcAft>
              <a:buClr>
                <a:schemeClr val="dk1"/>
              </a:buClr>
              <a:buSzPts val="1800"/>
              <a:buFont typeface="Noto Sans Symbols"/>
              <a:buChar char="·"/>
              <a:defRPr b="0" sz="2000"/>
            </a:lvl2pPr>
            <a:lvl3pPr indent="-320039" lvl="2" marL="1371600" algn="l">
              <a:lnSpc>
                <a:spcPct val="100000"/>
              </a:lnSpc>
              <a:spcBef>
                <a:spcPts val="320"/>
              </a:spcBef>
              <a:spcAft>
                <a:spcPts val="0"/>
              </a:spcAft>
              <a:buClr>
                <a:schemeClr val="dk1"/>
              </a:buClr>
              <a:buSzPts val="1440"/>
              <a:buFont typeface="Noto Sans Symbols"/>
              <a:buChar char="·"/>
              <a:defRPr b="0" sz="1600"/>
            </a:lvl3pPr>
            <a:lvl4pPr indent="-308610" lvl="3" marL="1828800" algn="l">
              <a:lnSpc>
                <a:spcPct val="100000"/>
              </a:lnSpc>
              <a:spcBef>
                <a:spcPts val="280"/>
              </a:spcBef>
              <a:spcAft>
                <a:spcPts val="0"/>
              </a:spcAft>
              <a:buClr>
                <a:schemeClr val="dk1"/>
              </a:buClr>
              <a:buSzPts val="1260"/>
              <a:buFont typeface="Noto Sans Symbols"/>
              <a:buChar char="·"/>
              <a:defRPr b="0" sz="1400"/>
            </a:lvl4pPr>
            <a:lvl5pPr indent="-308610" lvl="4" marL="2286000" algn="l">
              <a:lnSpc>
                <a:spcPct val="100000"/>
              </a:lnSpc>
              <a:spcBef>
                <a:spcPts val="280"/>
              </a:spcBef>
              <a:spcAft>
                <a:spcPts val="0"/>
              </a:spcAft>
              <a:buClr>
                <a:schemeClr val="dk1"/>
              </a:buClr>
              <a:buSzPts val="1260"/>
              <a:buFont typeface="Noto Sans Symbols"/>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4" name="Google Shape;534;p84"/>
          <p:cNvSpPr txBox="1"/>
          <p:nvPr>
            <p:ph idx="2" type="body"/>
          </p:nvPr>
        </p:nvSpPr>
        <p:spPr>
          <a:xfrm>
            <a:off x="6389914" y="1437481"/>
            <a:ext cx="5212080" cy="1649682"/>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1224"/>
              </a:spcBef>
              <a:spcAft>
                <a:spcPts val="0"/>
              </a:spcAft>
              <a:buClr>
                <a:schemeClr val="dk1"/>
              </a:buClr>
              <a:buSzPts val="2520"/>
              <a:buFont typeface="Noto Sans Symbols"/>
              <a:buChar char="·"/>
              <a:defRPr b="0" sz="2800">
                <a:latin typeface="Quattrocento Sans"/>
                <a:ea typeface="Quattrocento Sans"/>
                <a:cs typeface="Quattrocento Sans"/>
                <a:sym typeface="Quattrocento Sans"/>
              </a:defRPr>
            </a:lvl1pPr>
            <a:lvl2pPr indent="-342900" lvl="1" marL="914400" algn="l">
              <a:lnSpc>
                <a:spcPct val="100000"/>
              </a:lnSpc>
              <a:spcBef>
                <a:spcPts val="400"/>
              </a:spcBef>
              <a:spcAft>
                <a:spcPts val="0"/>
              </a:spcAft>
              <a:buClr>
                <a:schemeClr val="dk1"/>
              </a:buClr>
              <a:buSzPts val="1800"/>
              <a:buFont typeface="Noto Sans Symbols"/>
              <a:buChar char="·"/>
              <a:defRPr b="0" sz="2000"/>
            </a:lvl2pPr>
            <a:lvl3pPr indent="-320039" lvl="2" marL="1371600" algn="l">
              <a:lnSpc>
                <a:spcPct val="100000"/>
              </a:lnSpc>
              <a:spcBef>
                <a:spcPts val="320"/>
              </a:spcBef>
              <a:spcAft>
                <a:spcPts val="0"/>
              </a:spcAft>
              <a:buClr>
                <a:schemeClr val="dk1"/>
              </a:buClr>
              <a:buSzPts val="1440"/>
              <a:buFont typeface="Noto Sans Symbols"/>
              <a:buChar char="·"/>
              <a:defRPr b="0" sz="1600"/>
            </a:lvl3pPr>
            <a:lvl4pPr indent="-308610" lvl="3" marL="1828800" algn="l">
              <a:lnSpc>
                <a:spcPct val="100000"/>
              </a:lnSpc>
              <a:spcBef>
                <a:spcPts val="280"/>
              </a:spcBef>
              <a:spcAft>
                <a:spcPts val="0"/>
              </a:spcAft>
              <a:buClr>
                <a:schemeClr val="dk1"/>
              </a:buClr>
              <a:buSzPts val="1260"/>
              <a:buFont typeface="Noto Sans Symbols"/>
              <a:buChar char="·"/>
              <a:defRPr b="0" sz="1400"/>
            </a:lvl4pPr>
            <a:lvl5pPr indent="-308610" lvl="4" marL="2286000" algn="l">
              <a:lnSpc>
                <a:spcPct val="100000"/>
              </a:lnSpc>
              <a:spcBef>
                <a:spcPts val="280"/>
              </a:spcBef>
              <a:spcAft>
                <a:spcPts val="0"/>
              </a:spcAft>
              <a:buClr>
                <a:schemeClr val="dk1"/>
              </a:buClr>
              <a:buSzPts val="1260"/>
              <a:buFont typeface="Noto Sans Symbols"/>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showMasterSp="0">
  <p:cSld name="Demo slide">
    <p:spTree>
      <p:nvGrpSpPr>
        <p:cNvPr id="535" name="Shape 535"/>
        <p:cNvGrpSpPr/>
        <p:nvPr/>
      </p:nvGrpSpPr>
      <p:grpSpPr>
        <a:xfrm>
          <a:off x="0" y="0"/>
          <a:ext cx="0" cy="0"/>
          <a:chOff x="0" y="0"/>
          <a:chExt cx="0" cy="0"/>
        </a:xfrm>
      </p:grpSpPr>
      <p:sp>
        <p:nvSpPr>
          <p:cNvPr id="536" name="Google Shape;536;p85"/>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7" name="Google Shape;537;p85"/>
          <p:cNvSpPr txBox="1"/>
          <p:nvPr>
            <p:ph idx="1" type="body"/>
          </p:nvPr>
        </p:nvSpPr>
        <p:spPr>
          <a:xfrm>
            <a:off x="585216" y="3977319"/>
            <a:ext cx="9144000" cy="30777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Font typeface="Arial"/>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538" name="Google Shape;538;p85"/>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 2" showMasterSp="0">
  <p:cSld name="Video slide 2">
    <p:spTree>
      <p:nvGrpSpPr>
        <p:cNvPr id="539" name="Shape 539"/>
        <p:cNvGrpSpPr/>
        <p:nvPr/>
      </p:nvGrpSpPr>
      <p:grpSpPr>
        <a:xfrm>
          <a:off x="0" y="0"/>
          <a:ext cx="0" cy="0"/>
          <a:chOff x="0" y="0"/>
          <a:chExt cx="0" cy="0"/>
        </a:xfrm>
      </p:grpSpPr>
      <p:sp>
        <p:nvSpPr>
          <p:cNvPr id="540" name="Google Shape;540;p86"/>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Text Layout_two columns_half text">
  <p:cSld name="Bulleted Text Layout_two columns_half text">
    <p:spTree>
      <p:nvGrpSpPr>
        <p:cNvPr id="83" name="Shape 83"/>
        <p:cNvGrpSpPr/>
        <p:nvPr/>
      </p:nvGrpSpPr>
      <p:grpSpPr>
        <a:xfrm>
          <a:off x="0" y="0"/>
          <a:ext cx="0" cy="0"/>
          <a:chOff x="0" y="0"/>
          <a:chExt cx="0" cy="0"/>
        </a:xfrm>
      </p:grpSpPr>
      <p:sp>
        <p:nvSpPr>
          <p:cNvPr id="84" name="Google Shape;84;p32"/>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algn="l">
              <a:lnSpc>
                <a:spcPct val="9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txBox="1"/>
          <p:nvPr>
            <p:ph idx="1" type="body"/>
          </p:nvPr>
        </p:nvSpPr>
        <p:spPr>
          <a:xfrm>
            <a:off x="418643" y="1456897"/>
            <a:ext cx="5394960" cy="2487861"/>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86" name="Google Shape;86;p32"/>
          <p:cNvCxnSpPr/>
          <p:nvPr/>
        </p:nvCxnSpPr>
        <p:spPr>
          <a:xfrm>
            <a:off x="6089277" y="1611250"/>
            <a:ext cx="0" cy="2254580"/>
          </a:xfrm>
          <a:prstGeom prst="straightConnector1">
            <a:avLst/>
          </a:prstGeom>
          <a:noFill/>
          <a:ln cap="flat" cmpd="sng" w="19050">
            <a:solidFill>
              <a:srgbClr val="A5A5A5"/>
            </a:solidFill>
            <a:prstDash val="dash"/>
            <a:round/>
            <a:headEnd len="sm" w="sm" type="none"/>
            <a:tailEnd len="sm" w="sm" type="none"/>
          </a:ln>
        </p:spPr>
      </p:cxnSp>
      <p:sp>
        <p:nvSpPr>
          <p:cNvPr id="87" name="Google Shape;87;p32"/>
          <p:cNvSpPr txBox="1"/>
          <p:nvPr>
            <p:ph idx="2" type="body"/>
          </p:nvPr>
        </p:nvSpPr>
        <p:spPr>
          <a:xfrm>
            <a:off x="6364951" y="1456897"/>
            <a:ext cx="5394960" cy="2487861"/>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392"/>
              </a:spcBef>
              <a:spcAft>
                <a:spcPts val="0"/>
              </a:spcAft>
              <a:buClr>
                <a:srgbClr val="000000"/>
              </a:buClr>
              <a:buSzPts val="2160"/>
              <a:buNone/>
              <a:defRPr sz="2400"/>
            </a:lvl1pPr>
            <a:lvl2pPr indent="-342900" lvl="1" marL="914400" algn="l">
              <a:lnSpc>
                <a:spcPct val="100000"/>
              </a:lnSpc>
              <a:spcBef>
                <a:spcPts val="588"/>
              </a:spcBef>
              <a:spcAft>
                <a:spcPts val="0"/>
              </a:spcAft>
              <a:buClr>
                <a:schemeClr val="dk1"/>
              </a:buClr>
              <a:buSzPts val="1800"/>
              <a:buFont typeface="Arial"/>
              <a:buChar char="•"/>
              <a:defRPr>
                <a:solidFill>
                  <a:schemeClr val="dk1"/>
                </a:solidFill>
                <a:latin typeface="Quattrocento Sans"/>
                <a:ea typeface="Quattrocento Sans"/>
                <a:cs typeface="Quattrocento Sans"/>
                <a:sym typeface="Quattrocento Sans"/>
              </a:defRPr>
            </a:lvl2pPr>
            <a:lvl3pPr indent="-320039" lvl="2" marL="1371600" algn="l">
              <a:lnSpc>
                <a:spcPct val="100000"/>
              </a:lnSpc>
              <a:spcBef>
                <a:spcPts val="588"/>
              </a:spcBef>
              <a:spcAft>
                <a:spcPts val="0"/>
              </a:spcAft>
              <a:buClr>
                <a:schemeClr val="dk1"/>
              </a:buClr>
              <a:buSzPts val="1440"/>
              <a:buFont typeface="Arial"/>
              <a:buChar char="•"/>
              <a:defRPr>
                <a:solidFill>
                  <a:schemeClr val="dk1"/>
                </a:solidFill>
                <a:latin typeface="Quattrocento Sans"/>
                <a:ea typeface="Quattrocento Sans"/>
                <a:cs typeface="Quattrocento Sans"/>
                <a:sym typeface="Quattrocento Sans"/>
              </a:defRPr>
            </a:lvl3pPr>
            <a:lvl4pPr indent="-330200" lvl="3" marL="1828800" algn="l">
              <a:lnSpc>
                <a:spcPct val="100000"/>
              </a:lnSpc>
              <a:spcBef>
                <a:spcPts val="588"/>
              </a:spcBef>
              <a:spcAft>
                <a:spcPts val="0"/>
              </a:spcAft>
              <a:buClr>
                <a:schemeClr val="dk1"/>
              </a:buClr>
              <a:buSzPts val="1600"/>
              <a:buFont typeface="Arial"/>
              <a:buChar char="‒"/>
              <a:defRPr>
                <a:solidFill>
                  <a:schemeClr val="dk1"/>
                </a:solidFill>
                <a:latin typeface="Quattrocento Sans"/>
                <a:ea typeface="Quattrocento Sans"/>
                <a:cs typeface="Quattrocento Sans"/>
                <a:sym typeface="Quattrocento Sans"/>
              </a:defRPr>
            </a:lvl4pPr>
            <a:lvl5pPr indent="-297179" lvl="4" marL="2286000" algn="l">
              <a:lnSpc>
                <a:spcPct val="100000"/>
              </a:lnSpc>
              <a:spcBef>
                <a:spcPts val="588"/>
              </a:spcBef>
              <a:spcAft>
                <a:spcPts val="0"/>
              </a:spcAft>
              <a:buClr>
                <a:schemeClr val="dk1"/>
              </a:buClr>
              <a:buSzPts val="1080"/>
              <a:buFont typeface="Arial"/>
              <a:buChar char="•"/>
              <a:defRPr>
                <a:solidFill>
                  <a:schemeClr val="dk1"/>
                </a:solidFill>
                <a:latin typeface="Quattrocento Sans"/>
                <a:ea typeface="Quattrocento Sans"/>
                <a:cs typeface="Quattrocento Sans"/>
                <a:sym typeface="Quattrocento Sans"/>
              </a:defRPr>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2"/>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spTree>
      <p:nvGrpSpPr>
        <p:cNvPr id="541" name="Shape 541"/>
        <p:cNvGrpSpPr/>
        <p:nvPr/>
      </p:nvGrpSpPr>
      <p:grpSpPr>
        <a:xfrm>
          <a:off x="0" y="0"/>
          <a:ext cx="0" cy="0"/>
          <a:chOff x="0" y="0"/>
          <a:chExt cx="0" cy="0"/>
        </a:xfrm>
      </p:grpSpPr>
      <p:sp>
        <p:nvSpPr>
          <p:cNvPr id="542" name="Google Shape;542;p87"/>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43" name="Google Shape;543;p87"/>
          <p:cNvPicPr preferRelativeResize="0"/>
          <p:nvPr/>
        </p:nvPicPr>
        <p:blipFill rotWithShape="1">
          <a:blip r:embed="rId2">
            <a:alphaModFix/>
          </a:blip>
          <a:srcRect b="0" l="0" r="0" t="0"/>
          <a:stretch/>
        </p:blipFill>
        <p:spPr>
          <a:xfrm>
            <a:off x="9344025" y="3898483"/>
            <a:ext cx="2265363" cy="2370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4" name="Shape 544"/>
        <p:cNvGrpSpPr/>
        <p:nvPr/>
      </p:nvGrpSpPr>
      <p:grpSpPr>
        <a:xfrm>
          <a:off x="0" y="0"/>
          <a:ext cx="0" cy="0"/>
          <a:chOff x="0" y="0"/>
          <a:chExt cx="0" cy="0"/>
        </a:xfrm>
      </p:grpSpPr>
      <p:sp>
        <p:nvSpPr>
          <p:cNvPr id="545" name="Google Shape;545;p8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900">
          <p15:clr>
            <a:srgbClr val="5ACBF0"/>
          </p15:clr>
        </p15:guide>
        <p15:guide id="2" orient="horz" pos="1276">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89" name="Shape 89"/>
        <p:cNvGrpSpPr/>
        <p:nvPr/>
      </p:nvGrpSpPr>
      <p:grpSpPr>
        <a:xfrm>
          <a:off x="0" y="0"/>
          <a:ext cx="0" cy="0"/>
          <a:chOff x="0" y="0"/>
          <a:chExt cx="0" cy="0"/>
        </a:xfrm>
      </p:grpSpPr>
      <p:sp>
        <p:nvSpPr>
          <p:cNvPr id="90" name="Google Shape;90;p33"/>
          <p:cNvSpPr txBox="1"/>
          <p:nvPr>
            <p:ph type="title"/>
          </p:nvPr>
        </p:nvSpPr>
        <p:spPr>
          <a:xfrm>
            <a:off x="428681" y="2532448"/>
            <a:ext cx="9630389"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dk2"/>
              </a:buClr>
              <a:buSzPts val="4800"/>
              <a:buFont typeface="Quattrocento Sans"/>
              <a:buNone/>
              <a:defRPr sz="4800" strike="noStrik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3"/>
          <p:cNvSpPr txBox="1"/>
          <p:nvPr>
            <p:ph idx="1" type="body"/>
          </p:nvPr>
        </p:nvSpPr>
        <p:spPr>
          <a:xfrm>
            <a:off x="442466" y="4350114"/>
            <a:ext cx="9602819"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rgbClr val="000000"/>
              </a:buClr>
              <a:buSzPts val="1620"/>
              <a:buNone/>
              <a:defRPr sz="1800">
                <a:solidFill>
                  <a:srgbClr val="000000"/>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33"/>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93" name="Google Shape;93;p33"/>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blue background">
  <p:cSld name="Title Slide with blue background">
    <p:bg>
      <p:bgPr>
        <a:solidFill>
          <a:schemeClr val="dk2"/>
        </a:solidFill>
      </p:bgPr>
    </p:bg>
    <p:spTree>
      <p:nvGrpSpPr>
        <p:cNvPr id="94" name="Shape 94"/>
        <p:cNvGrpSpPr/>
        <p:nvPr/>
      </p:nvGrpSpPr>
      <p:grpSpPr>
        <a:xfrm>
          <a:off x="0" y="0"/>
          <a:ext cx="0" cy="0"/>
          <a:chOff x="0" y="0"/>
          <a:chExt cx="0" cy="0"/>
        </a:xfrm>
      </p:grpSpPr>
      <p:sp>
        <p:nvSpPr>
          <p:cNvPr id="95" name="Google Shape;95;p34"/>
          <p:cNvSpPr txBox="1"/>
          <p:nvPr>
            <p:ph type="title"/>
          </p:nvPr>
        </p:nvSpPr>
        <p:spPr>
          <a:xfrm>
            <a:off x="428681" y="2532448"/>
            <a:ext cx="9630389"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chemeClr val="lt1"/>
              </a:buClr>
              <a:buSzPts val="4800"/>
              <a:buFont typeface="Quattrocento Sans"/>
              <a:buNone/>
              <a:defRPr sz="4800" strike="noStrik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4"/>
          <p:cNvSpPr txBox="1"/>
          <p:nvPr>
            <p:ph idx="1" type="body"/>
          </p:nvPr>
        </p:nvSpPr>
        <p:spPr>
          <a:xfrm>
            <a:off x="442466" y="4350114"/>
            <a:ext cx="9602819"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chemeClr val="lt1"/>
              </a:buClr>
              <a:buSzPts val="1620"/>
              <a:buNone/>
              <a:defRPr sz="1800">
                <a:solidFill>
                  <a:schemeClr val="lt1"/>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34"/>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chemeClr val="lt1"/>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98" name="Google Shape;98;p34"/>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graphic 1" showMasterSp="0">
  <p:cSld name="Title slide with graphic 1">
    <p:spTree>
      <p:nvGrpSpPr>
        <p:cNvPr id="99" name="Shape 99"/>
        <p:cNvGrpSpPr/>
        <p:nvPr/>
      </p:nvGrpSpPr>
      <p:grpSpPr>
        <a:xfrm>
          <a:off x="0" y="0"/>
          <a:ext cx="0" cy="0"/>
          <a:chOff x="0" y="0"/>
          <a:chExt cx="0" cy="0"/>
        </a:xfrm>
      </p:grpSpPr>
      <p:sp>
        <p:nvSpPr>
          <p:cNvPr id="100" name="Google Shape;100;p35"/>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lvl1pPr lvl="0" algn="l">
              <a:lnSpc>
                <a:spcPct val="90000"/>
              </a:lnSpc>
              <a:spcBef>
                <a:spcPts val="0"/>
              </a:spcBef>
              <a:spcAft>
                <a:spcPts val="0"/>
              </a:spcAft>
              <a:buClr>
                <a:srgbClr val="000000"/>
              </a:buClr>
              <a:buSzPts val="4800"/>
              <a:buFont typeface="Quattrocento Sans"/>
              <a:buNone/>
              <a:defRPr sz="4800" strike="noStrike">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5"/>
          <p:cNvSpPr txBox="1"/>
          <p:nvPr>
            <p:ph idx="1" type="body"/>
          </p:nvPr>
        </p:nvSpPr>
        <p:spPr>
          <a:xfrm>
            <a:off x="442466" y="4350114"/>
            <a:ext cx="5413394" cy="738664"/>
          </a:xfrm>
          <a:prstGeom prst="rect">
            <a:avLst/>
          </a:prstGeom>
          <a:noFill/>
          <a:ln>
            <a:noFill/>
          </a:ln>
        </p:spPr>
        <p:txBody>
          <a:bodyPr anchorCtr="0" anchor="t" bIns="91425" lIns="0" spcFirstLastPara="1" rIns="146300" wrap="square" tIns="91425">
            <a:spAutoFit/>
          </a:bodyPr>
          <a:lstStyle>
            <a:lvl1pPr indent="-228600" lvl="0" marL="457200" algn="l">
              <a:lnSpc>
                <a:spcPct val="100000"/>
              </a:lnSpc>
              <a:spcBef>
                <a:spcPts val="0"/>
              </a:spcBef>
              <a:spcAft>
                <a:spcPts val="0"/>
              </a:spcAft>
              <a:buClr>
                <a:srgbClr val="000000"/>
              </a:buClr>
              <a:buSzPts val="1620"/>
              <a:buNone/>
              <a:defRPr sz="1800">
                <a:solidFill>
                  <a:srgbClr val="000000"/>
                </a:solidFill>
              </a:defRPr>
            </a:lvl1pPr>
            <a:lvl2pPr indent="-228600" lvl="1" marL="914400" algn="l">
              <a:lnSpc>
                <a:spcPct val="100000"/>
              </a:lnSpc>
              <a:spcBef>
                <a:spcPts val="392"/>
              </a:spcBef>
              <a:spcAft>
                <a:spcPts val="0"/>
              </a:spcAft>
              <a:buClr>
                <a:srgbClr val="000000"/>
              </a:buClr>
              <a:buSzPts val="1589"/>
              <a:buFont typeface="Quattrocento Sans"/>
              <a:buNone/>
              <a:defRPr sz="1765">
                <a:solidFill>
                  <a:srgbClr val="000000"/>
                </a:solidFill>
              </a:defRPr>
            </a:lvl2pPr>
            <a:lvl3pPr indent="-228600" lvl="2" marL="1371600" algn="l">
              <a:lnSpc>
                <a:spcPct val="100000"/>
              </a:lnSpc>
              <a:spcBef>
                <a:spcPts val="588"/>
              </a:spcBef>
              <a:spcAft>
                <a:spcPts val="0"/>
              </a:spcAft>
              <a:buClr>
                <a:schemeClr val="dk1"/>
              </a:buClr>
              <a:buSzPts val="1235"/>
              <a:buNone/>
              <a:defRPr sz="1372"/>
            </a:lvl3pPr>
            <a:lvl4pPr indent="-228600" lvl="3" marL="1828800" algn="l">
              <a:lnSpc>
                <a:spcPct val="100000"/>
              </a:lnSpc>
              <a:spcBef>
                <a:spcPts val="588"/>
              </a:spcBef>
              <a:spcAft>
                <a:spcPts val="0"/>
              </a:spcAft>
              <a:buClr>
                <a:schemeClr val="dk1"/>
              </a:buClr>
              <a:buSzPts val="1235"/>
              <a:buNone/>
              <a:defRPr sz="1372"/>
            </a:lvl4pPr>
            <a:lvl5pPr indent="-228600" lvl="4" marL="2286000" algn="l">
              <a:lnSpc>
                <a:spcPct val="100000"/>
              </a:lnSpc>
              <a:spcBef>
                <a:spcPts val="588"/>
              </a:spcBef>
              <a:spcAft>
                <a:spcPts val="0"/>
              </a:spcAft>
              <a:buClr>
                <a:schemeClr val="dk1"/>
              </a:buClr>
              <a:buSzPts val="926"/>
              <a:buNone/>
              <a:defRPr sz="1029"/>
            </a:lvl5pPr>
            <a:lvl6pPr indent="-228600" lvl="5" marL="2743200" algn="l">
              <a:spcBef>
                <a:spcPts val="588"/>
              </a:spcBef>
              <a:spcAft>
                <a:spcPts val="0"/>
              </a:spcAft>
              <a:buClr>
                <a:schemeClr val="dk1"/>
              </a:buClr>
              <a:buSzPts val="1800"/>
              <a:buNone/>
              <a:defRPr/>
            </a:lvl6pPr>
            <a:lvl7pPr indent="-228600" lvl="6" marL="3200400" algn="l">
              <a:lnSpc>
                <a:spcPct val="100000"/>
              </a:lnSpc>
              <a:spcBef>
                <a:spcPts val="392"/>
              </a:spcBef>
              <a:spcAft>
                <a:spcPts val="0"/>
              </a:spcAft>
              <a:buClr>
                <a:schemeClr val="dk1"/>
              </a:buClr>
              <a:buSzPts val="1800"/>
              <a:buNone/>
              <a:defRPr/>
            </a:lvl7pPr>
            <a:lvl8pPr indent="-342900" lvl="7" marL="3657600" algn="l">
              <a:spcBef>
                <a:spcPts val="588"/>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35"/>
          <p:cNvSpPr txBox="1"/>
          <p:nvPr/>
        </p:nvSpPr>
        <p:spPr>
          <a:xfrm>
            <a:off x="442466" y="6551269"/>
            <a:ext cx="4114800" cy="1384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pic>
        <p:nvPicPr>
          <p:cNvPr descr="A picture containing drawing&#10;&#10;Description automatically generated" id="103" name="Google Shape;103;p35"/>
          <p:cNvPicPr preferRelativeResize="0"/>
          <p:nvPr/>
        </p:nvPicPr>
        <p:blipFill rotWithShape="1">
          <a:blip r:embed="rId2">
            <a:alphaModFix/>
          </a:blip>
          <a:srcRect b="0" l="0" r="0" t="0"/>
          <a:stretch/>
        </p:blipFill>
        <p:spPr>
          <a:xfrm>
            <a:off x="136885" y="159691"/>
            <a:ext cx="2635247" cy="871753"/>
          </a:xfrm>
          <a:prstGeom prst="rect">
            <a:avLst/>
          </a:prstGeom>
          <a:noFill/>
          <a:ln>
            <a:noFill/>
          </a:ln>
        </p:spPr>
      </p:pic>
      <p:pic>
        <p:nvPicPr>
          <p:cNvPr id="104" name="Google Shape;104;p35"/>
          <p:cNvPicPr preferRelativeResize="0"/>
          <p:nvPr/>
        </p:nvPicPr>
        <p:blipFill rotWithShape="1">
          <a:blip r:embed="rId3">
            <a:alphaModFix/>
          </a:blip>
          <a:srcRect b="0" l="0" r="0" t="0"/>
          <a:stretch/>
        </p:blipFill>
        <p:spPr>
          <a:xfrm>
            <a:off x="5857617" y="0"/>
            <a:ext cx="5973790" cy="6858000"/>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2.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5" Type="http://schemas.openxmlformats.org/officeDocument/2006/relationships/theme" Target="../theme/theme3.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lvl1pPr lvl="0" marR="0" rtl="0" algn="l">
              <a:lnSpc>
                <a:spcPct val="90000"/>
              </a:lnSpc>
              <a:spcBef>
                <a:spcPts val="0"/>
              </a:spcBef>
              <a:spcAft>
                <a:spcPts val="0"/>
              </a:spcAft>
              <a:buClr>
                <a:srgbClr val="000000"/>
              </a:buClr>
              <a:buSzPts val="3200"/>
              <a:buFont typeface="Quattrocento Sans"/>
              <a:buNone/>
              <a:defRPr b="0" i="0" sz="3200" u="none" cap="none" strike="noStrike">
                <a:solidFill>
                  <a:srgbClr val="00000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18643" y="1456898"/>
            <a:ext cx="11341268" cy="2492990"/>
          </a:xfrm>
          <a:prstGeom prst="rect">
            <a:avLst/>
          </a:prstGeom>
          <a:noFill/>
          <a:ln>
            <a:noFill/>
          </a:ln>
        </p:spPr>
        <p:txBody>
          <a:bodyPr anchorCtr="0" anchor="t" bIns="91425" lIns="0" spcFirstLastPara="1" rIns="146300" wrap="square" tIns="91425">
            <a:spAutoFit/>
          </a:bodyPr>
          <a:lstStyle>
            <a:lvl1pPr indent="-228600" lvl="0" marL="457200" marR="0" rtl="0" algn="l">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indent="-353123" lvl="7" marL="3657600"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indent="-353123" lvl="8" marL="41148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grpSp>
        <p:nvGrpSpPr>
          <p:cNvPr id="12" name="Google Shape;12;p26"/>
          <p:cNvGrpSpPr/>
          <p:nvPr/>
        </p:nvGrpSpPr>
        <p:grpSpPr>
          <a:xfrm rot="5400000">
            <a:off x="9114924" y="3156600"/>
            <a:ext cx="6843276" cy="530076"/>
            <a:chOff x="-2857775" y="8147048"/>
            <a:chExt cx="11623156" cy="1498603"/>
          </a:xfrm>
        </p:grpSpPr>
        <p:sp>
          <p:nvSpPr>
            <p:cNvPr id="13" name="Google Shape;13;p26"/>
            <p:cNvSpPr/>
            <p:nvPr/>
          </p:nvSpPr>
          <p:spPr>
            <a:xfrm>
              <a:off x="5983100" y="8147051"/>
              <a:ext cx="2782281" cy="1498598"/>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US" sz="588" u="none" cap="none" strike="noStrike">
                  <a:solidFill>
                    <a:schemeClr val="lt1"/>
                  </a:solidFill>
                  <a:latin typeface="Quattrocento Sans"/>
                  <a:ea typeface="Quattrocento Sans"/>
                  <a:cs typeface="Quattrocento Sans"/>
                  <a:sym typeface="Quattrocento Sans"/>
                </a:rPr>
                <a:t>Gray</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R117 G117 B122</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Hex #75757A</a:t>
              </a:r>
              <a:endParaRPr/>
            </a:p>
          </p:txBody>
        </p:sp>
        <p:sp>
          <p:nvSpPr>
            <p:cNvPr id="14" name="Google Shape;14;p26"/>
            <p:cNvSpPr/>
            <p:nvPr/>
          </p:nvSpPr>
          <p:spPr>
            <a:xfrm>
              <a:off x="3154167" y="8147050"/>
              <a:ext cx="2827669" cy="1498599"/>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US" sz="588" u="none" cap="none" strike="noStrike">
                  <a:solidFill>
                    <a:schemeClr val="lt1"/>
                  </a:solidFill>
                  <a:latin typeface="Quattrocento Sans"/>
                  <a:ea typeface="Quattrocento Sans"/>
                  <a:cs typeface="Quattrocento Sans"/>
                  <a:sym typeface="Quattrocento Sans"/>
                </a:rPr>
                <a:t>Blue-Gray</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R36 G58 B94</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Hex #243A5E</a:t>
              </a:r>
              <a:endParaRPr/>
            </a:p>
          </p:txBody>
        </p:sp>
        <p:sp>
          <p:nvSpPr>
            <p:cNvPr id="15" name="Google Shape;15;p26"/>
            <p:cNvSpPr/>
            <p:nvPr/>
          </p:nvSpPr>
          <p:spPr>
            <a:xfrm>
              <a:off x="465139" y="8147051"/>
              <a:ext cx="2689028" cy="14986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US" sz="588" u="none" cap="none" strike="noStrike">
                  <a:solidFill>
                    <a:schemeClr val="lt1"/>
                  </a:solidFill>
                  <a:latin typeface="Quattrocento Sans"/>
                  <a:ea typeface="Quattrocento Sans"/>
                  <a:cs typeface="Quattrocento Sans"/>
                  <a:sym typeface="Quattrocento Sans"/>
                </a:rPr>
                <a:t>Blue</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R0 G120 B211</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Hex #0078D4</a:t>
              </a:r>
              <a:endParaRPr/>
            </a:p>
          </p:txBody>
        </p:sp>
        <p:grpSp>
          <p:nvGrpSpPr>
            <p:cNvPr id="16" name="Google Shape;16;p26"/>
            <p:cNvGrpSpPr/>
            <p:nvPr/>
          </p:nvGrpSpPr>
          <p:grpSpPr>
            <a:xfrm>
              <a:off x="-2857775" y="8147048"/>
              <a:ext cx="3321653" cy="1498596"/>
              <a:chOff x="-2857775" y="8250837"/>
              <a:chExt cx="3321653" cy="1394819"/>
            </a:xfrm>
          </p:grpSpPr>
          <p:sp>
            <p:nvSpPr>
              <p:cNvPr id="17" name="Google Shape;17;p26"/>
              <p:cNvSpPr/>
              <p:nvPr/>
            </p:nvSpPr>
            <p:spPr>
              <a:xfrm>
                <a:off x="-2857775" y="8250837"/>
                <a:ext cx="1660192" cy="1394818"/>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US" sz="588" u="none" cap="none" strike="noStrike">
                    <a:solidFill>
                      <a:schemeClr val="lt1"/>
                    </a:solidFill>
                    <a:latin typeface="Quattrocento Sans"/>
                    <a:ea typeface="Quattrocento Sans"/>
                    <a:cs typeface="Quattrocento Sans"/>
                    <a:sym typeface="Quattrocento Sans"/>
                  </a:rPr>
                  <a:t>Black</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R0 G0 B0</a:t>
                </a:r>
                <a:endParaRPr/>
              </a:p>
              <a:p>
                <a:pPr indent="0" lvl="0" marL="0" marR="0" rtl="0" algn="l">
                  <a:spcBef>
                    <a:spcPts val="98"/>
                  </a:spcBef>
                  <a:spcAft>
                    <a:spcPts val="0"/>
                  </a:spcAft>
                  <a:buNone/>
                </a:pPr>
                <a:r>
                  <a:rPr b="0" i="0" lang="en-US" sz="588" u="none" cap="none" strike="noStrike">
                    <a:solidFill>
                      <a:schemeClr val="lt1"/>
                    </a:solidFill>
                    <a:latin typeface="Quattrocento Sans"/>
                    <a:ea typeface="Quattrocento Sans"/>
                    <a:cs typeface="Quattrocento Sans"/>
                    <a:sym typeface="Quattrocento Sans"/>
                  </a:rPr>
                  <a:t>Hex #000000</a:t>
                </a:r>
                <a:endParaRPr/>
              </a:p>
            </p:txBody>
          </p:sp>
          <p:sp>
            <p:nvSpPr>
              <p:cNvPr id="18" name="Google Shape;18;p26"/>
              <p:cNvSpPr/>
              <p:nvPr/>
            </p:nvSpPr>
            <p:spPr>
              <a:xfrm>
                <a:off x="-1196315" y="8250841"/>
                <a:ext cx="1660193" cy="1394815"/>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None/>
                </a:pPr>
                <a:r>
                  <a:rPr b="1" i="0" lang="en-US" sz="588" u="none" cap="none" strike="noStrike">
                    <a:solidFill>
                      <a:schemeClr val="dk1"/>
                    </a:solidFill>
                    <a:latin typeface="Quattrocento Sans"/>
                    <a:ea typeface="Quattrocento Sans"/>
                    <a:cs typeface="Quattrocento Sans"/>
                    <a:sym typeface="Quattrocento Sans"/>
                  </a:rPr>
                  <a:t>White</a:t>
                </a:r>
                <a:endParaRPr/>
              </a:p>
              <a:p>
                <a:pPr indent="0" lvl="0" marL="0" marR="0" rtl="0" algn="l">
                  <a:spcBef>
                    <a:spcPts val="98"/>
                  </a:spcBef>
                  <a:spcAft>
                    <a:spcPts val="0"/>
                  </a:spcAft>
                  <a:buNone/>
                </a:pPr>
                <a:r>
                  <a:rPr b="0" i="0" lang="en-US" sz="588" u="none" cap="none" strike="noStrike">
                    <a:solidFill>
                      <a:schemeClr val="dk1"/>
                    </a:solidFill>
                    <a:latin typeface="Quattrocento Sans"/>
                    <a:ea typeface="Quattrocento Sans"/>
                    <a:cs typeface="Quattrocento Sans"/>
                    <a:sym typeface="Quattrocento Sans"/>
                  </a:rPr>
                  <a:t>R255 G255 B255</a:t>
                </a:r>
                <a:endParaRPr/>
              </a:p>
              <a:p>
                <a:pPr indent="0" lvl="0" marL="0" marR="0" rtl="0" algn="l">
                  <a:spcBef>
                    <a:spcPts val="98"/>
                  </a:spcBef>
                  <a:spcAft>
                    <a:spcPts val="0"/>
                  </a:spcAft>
                  <a:buNone/>
                </a:pPr>
                <a:r>
                  <a:rPr b="0" i="0" lang="en-US" sz="588" u="none" cap="none" strike="noStrike">
                    <a:solidFill>
                      <a:schemeClr val="dk1"/>
                    </a:solidFill>
                    <a:latin typeface="Quattrocento Sans"/>
                    <a:ea typeface="Quattrocento Sans"/>
                    <a:cs typeface="Quattrocento Sans"/>
                    <a:sym typeface="Quattrocento Sans"/>
                  </a:rPr>
                  <a:t>Hex #FFFFFF</a:t>
                </a:r>
                <a:endParaRPr/>
              </a:p>
            </p:txBody>
          </p:sp>
        </p:grpSp>
      </p:grpSp>
      <p:sp>
        <p:nvSpPr>
          <p:cNvPr id="19" name="Google Shape;19;p26"/>
          <p:cNvSpPr txBox="1"/>
          <p:nvPr>
            <p:ph idx="2"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rgbClr val="000000"/>
              </a:buClr>
              <a:buSzPts val="3200"/>
              <a:buFont typeface="Quattrocento Sans"/>
              <a:buNone/>
              <a:defRPr b="0" i="0" sz="3200" u="none" cap="none" strike="noStrike">
                <a:solidFill>
                  <a:srgbClr val="000000"/>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6"/>
          <p:cNvSpPr txBox="1"/>
          <p:nvPr>
            <p:ph idx="3"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2118"/>
              <a:buFont typeface="Noto Sans Symbols"/>
              <a:buNone/>
              <a:defRPr b="0" i="0" sz="2353"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100000"/>
              </a:lnSpc>
              <a:spcBef>
                <a:spcPts val="392"/>
              </a:spcBef>
              <a:spcAft>
                <a:spcPts val="0"/>
              </a:spcAft>
              <a:buClr>
                <a:schemeClr val="dk1"/>
              </a:buClr>
              <a:buSzPts val="1800"/>
              <a:buFont typeface="Quattrocento Sans"/>
              <a:buNone/>
              <a:defRPr b="0"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00000"/>
              </a:lnSpc>
              <a:spcBef>
                <a:spcPts val="588"/>
              </a:spcBef>
              <a:spcAft>
                <a:spcPts val="0"/>
              </a:spcAft>
              <a:buClr>
                <a:schemeClr val="dk1"/>
              </a:buClr>
              <a:buSzPts val="1440"/>
              <a:buFont typeface="Noto Sans Symbols"/>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00000"/>
              </a:lnSpc>
              <a:spcBef>
                <a:spcPts val="588"/>
              </a:spcBef>
              <a:spcAft>
                <a:spcPts val="0"/>
              </a:spcAft>
              <a:buClr>
                <a:schemeClr val="dk1"/>
              </a:buClr>
              <a:buSzPts val="1080"/>
              <a:buFont typeface="Noto Sans Symbols"/>
              <a:buNone/>
              <a:defRPr b="1" i="0" sz="12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588"/>
              </a:spcBef>
              <a:spcAft>
                <a:spcPts val="0"/>
              </a:spcAft>
              <a:buClr>
                <a:schemeClr val="dk1"/>
              </a:buClr>
              <a:buSzPts val="1961"/>
              <a:buFont typeface="Arial"/>
              <a:buNone/>
              <a:defRPr b="0" i="0" sz="1961"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100000"/>
              </a:lnSpc>
              <a:spcBef>
                <a:spcPts val="392"/>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7pPr>
            <a:lvl8pPr indent="-353123" lvl="7" marL="3657600" marR="0" rtl="0" algn="l">
              <a:spcBef>
                <a:spcPts val="588"/>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8pPr>
            <a:lvl9pPr indent="-353123" lvl="8" marL="4114800" marR="0" rtl="0" algn="l">
              <a:spcBef>
                <a:spcPts val="392"/>
              </a:spcBef>
              <a:spcAft>
                <a:spcPts val="0"/>
              </a:spcAft>
              <a:buClr>
                <a:schemeClr val="dk1"/>
              </a:buClr>
              <a:buSzPts val="1961"/>
              <a:buFont typeface="Arial"/>
              <a:buChar char="•"/>
              <a:defRPr b="0" i="0" sz="1961"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22">
          <p15:clr>
            <a:srgbClr val="C35EA4"/>
          </p15:clr>
        </p15:guide>
        <p15:guide id="2" pos="1498">
          <p15:clr>
            <a:srgbClr val="C35EA4"/>
          </p15:clr>
        </p15:guide>
        <p15:guide id="3" pos="2569">
          <p15:clr>
            <a:srgbClr val="C35EA4"/>
          </p15:clr>
        </p15:guide>
        <p15:guide id="4" pos="2711">
          <p15:clr>
            <a:srgbClr val="C35EA4"/>
          </p15:clr>
        </p15:guide>
        <p15:guide id="5" pos="3778">
          <p15:clr>
            <a:srgbClr val="C35EA4"/>
          </p15:clr>
        </p15:guide>
        <p15:guide id="6" pos="3924">
          <p15:clr>
            <a:srgbClr val="C35EA4"/>
          </p15:clr>
        </p15:guide>
        <p15:guide id="7" pos="4983">
          <p15:clr>
            <a:srgbClr val="C35EA4"/>
          </p15:clr>
        </p15:guide>
        <p15:guide id="8" pos="5127">
          <p15:clr>
            <a:srgbClr val="C35EA4"/>
          </p15:clr>
        </p15:guide>
        <p15:guide id="9" pos="6199">
          <p15:clr>
            <a:srgbClr val="C35EA4"/>
          </p15:clr>
        </p15:guide>
        <p15:guide id="10" pos="6342">
          <p15:clr>
            <a:srgbClr val="C35EA4"/>
          </p15:clr>
        </p15:guide>
        <p15:guide id="11" pos="264">
          <p15:clr>
            <a:srgbClr val="F26B43"/>
          </p15:clr>
        </p15:guide>
        <p15:guide id="12" pos="7416">
          <p15:clr>
            <a:srgbClr val="F26B43"/>
          </p15:clr>
        </p15:guide>
        <p15:guide id="13" orient="horz" pos="736">
          <p15:clr>
            <a:srgbClr val="5ACBF0"/>
          </p15:clr>
        </p15:guide>
        <p15:guide id="14" orient="horz" pos="1360">
          <p15:clr>
            <a:srgbClr val="5ACBF0"/>
          </p15:clr>
        </p15:guide>
        <p15:guide id="15" orient="horz" pos="593">
          <p15:clr>
            <a:srgbClr val="5ACBF0"/>
          </p15:clr>
        </p15:guide>
        <p15:guide id="16" orient="horz" pos="1484">
          <p15:clr>
            <a:srgbClr val="5ACBF0"/>
          </p15:clr>
        </p15:guide>
        <p15:guide id="17" orient="horz" pos="2088">
          <p15:clr>
            <a:srgbClr val="5ACBF0"/>
          </p15:clr>
        </p15:guide>
        <p15:guide id="18" orient="horz" pos="2254">
          <p15:clr>
            <a:srgbClr val="5ACBF0"/>
          </p15:clr>
        </p15:guide>
        <p15:guide id="19" orient="horz" pos="277">
          <p15:clr>
            <a:srgbClr val="F26B43"/>
          </p15:clr>
        </p15:guide>
        <p15:guide id="20" orient="horz" pos="4043">
          <p15:clr>
            <a:srgbClr val="F26B43"/>
          </p15:clr>
        </p15:guide>
        <p15:guide id="21" orient="horz" pos="2835">
          <p15:clr>
            <a:srgbClr val="5ACBF0"/>
          </p15:clr>
        </p15:guide>
        <p15:guide id="22" orient="horz" pos="2960">
          <p15:clr>
            <a:srgbClr val="5ACBF0"/>
          </p15:clr>
        </p15:guide>
        <p15:guide id="23" orient="horz" pos="3572">
          <p15:clr>
            <a:srgbClr val="5ACBF0"/>
          </p15:clr>
        </p15:guide>
        <p15:guide id="24" orient="horz" pos="3690">
          <p15:clr>
            <a:srgbClr val="5ACBF0"/>
          </p15:clr>
        </p15:guide>
        <p15:guide id="25" orient="horz" pos="918">
          <p15:clr>
            <a:srgbClr val="F26B43"/>
          </p15:clr>
        </p15:guide>
        <p15:guide id="26" pos="368">
          <p15:clr>
            <a:srgbClr val="C35EA4"/>
          </p15:clr>
        </p15:guide>
        <p15:guide id="27" pos="7313">
          <p15:clr>
            <a:srgbClr val="C35EA4"/>
          </p15:clr>
        </p15:guide>
        <p15:guide id="28" orient="horz" pos="369">
          <p15:clr>
            <a:srgbClr val="C35EA4"/>
          </p15:clr>
        </p15:guide>
        <p15:guide id="29" orient="horz" pos="3949">
          <p15:clr>
            <a:srgbClr val="C35EA4"/>
          </p15:clr>
        </p15:guide>
        <p15:guide id="30" orient="horz" pos="184">
          <p15:clr>
            <a:srgbClr val="A4A3A4"/>
          </p15:clr>
        </p15:guide>
        <p15:guide id="31" pos="185">
          <p15:clr>
            <a:srgbClr val="A4A3A4"/>
          </p15:clr>
        </p15:guide>
        <p15:guide id="32" orient="horz" pos="4135">
          <p15:clr>
            <a:srgbClr val="A4A3A4"/>
          </p15:clr>
        </p15:guide>
        <p15:guide id="33"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3" name="Google Shape;493;p74"/>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9.png"/><Relationship Id="rId6" Type="http://schemas.openxmlformats.org/officeDocument/2006/relationships/image" Target="../media/image30.png"/><Relationship Id="rId7"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32.png"/><Relationship Id="rId7" Type="http://schemas.openxmlformats.org/officeDocument/2006/relationships/image" Target="../media/image34.png"/><Relationship Id="rId8" Type="http://schemas.openxmlformats.org/officeDocument/2006/relationships/image" Target="../media/image38.png"/><Relationship Id="rId10"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9.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5.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
          <p:cNvSpPr txBox="1"/>
          <p:nvPr>
            <p:ph type="title"/>
          </p:nvPr>
        </p:nvSpPr>
        <p:spPr>
          <a:xfrm>
            <a:off x="428681" y="2532448"/>
            <a:ext cx="5428936" cy="1793104"/>
          </a:xfrm>
          <a:prstGeom prst="rect">
            <a:avLst/>
          </a:prstGeom>
          <a:noFill/>
          <a:ln>
            <a:noFill/>
          </a:ln>
        </p:spPr>
        <p:txBody>
          <a:bodyPr anchorCtr="0" anchor="b" bIns="182875" lIns="0" spcFirstLastPara="1" rIns="0" wrap="square" tIns="0">
            <a:noAutofit/>
          </a:bodyPr>
          <a:lstStyle/>
          <a:p>
            <a:pPr indent="0" lvl="0" marL="0" rtl="0" algn="l">
              <a:lnSpc>
                <a:spcPct val="90000"/>
              </a:lnSpc>
              <a:spcBef>
                <a:spcPts val="0"/>
              </a:spcBef>
              <a:spcAft>
                <a:spcPts val="0"/>
              </a:spcAft>
              <a:buClr>
                <a:schemeClr val="dk1"/>
              </a:buClr>
              <a:buSzPts val="4800"/>
              <a:buFont typeface="Quattrocento Sans"/>
              <a:buNone/>
            </a:pPr>
            <a:r>
              <a:rPr lang="en-US">
                <a:solidFill>
                  <a:schemeClr val="dk1"/>
                </a:solidFill>
                <a:latin typeface="Quattrocento Sans"/>
                <a:ea typeface="Quattrocento Sans"/>
                <a:cs typeface="Quattrocento Sans"/>
                <a:sym typeface="Quattrocento Sans"/>
              </a:rPr>
              <a:t>AZ-900T0x</a:t>
            </a:r>
            <a:br>
              <a:rPr lang="en-US">
                <a:solidFill>
                  <a:schemeClr val="dk1"/>
                </a:solidFill>
                <a:latin typeface="Quattrocento Sans"/>
                <a:ea typeface="Quattrocento Sans"/>
                <a:cs typeface="Quattrocento Sans"/>
                <a:sym typeface="Quattrocento Sans"/>
              </a:rPr>
            </a:br>
            <a:r>
              <a:rPr lang="en-US">
                <a:solidFill>
                  <a:schemeClr val="dk1"/>
                </a:solidFill>
                <a:latin typeface="Quattrocento Sans"/>
                <a:ea typeface="Quattrocento Sans"/>
                <a:cs typeface="Quattrocento Sans"/>
                <a:sym typeface="Quattrocento Sans"/>
              </a:rPr>
              <a:t>Module 03:</a:t>
            </a:r>
            <a:br>
              <a:rPr lang="en-US">
                <a:solidFill>
                  <a:schemeClr val="dk1"/>
                </a:solidFill>
                <a:latin typeface="Quattrocento Sans"/>
                <a:ea typeface="Quattrocento Sans"/>
                <a:cs typeface="Quattrocento Sans"/>
                <a:sym typeface="Quattrocento Sans"/>
              </a:rPr>
            </a:br>
            <a:r>
              <a:rPr lang="en-US">
                <a:solidFill>
                  <a:schemeClr val="dk1"/>
                </a:solidFill>
                <a:latin typeface="Quattrocento Sans"/>
                <a:ea typeface="Quattrocento Sans"/>
                <a:cs typeface="Quattrocento Sans"/>
                <a:sym typeface="Quattrocento Sans"/>
              </a:rPr>
              <a:t>Core Solutions</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2" name="Shape 662"/>
        <p:cNvGrpSpPr/>
        <p:nvPr/>
      </p:nvGrpSpPr>
      <p:grpSpPr>
        <a:xfrm>
          <a:off x="0" y="0"/>
          <a:ext cx="0" cy="0"/>
          <a:chOff x="0" y="0"/>
          <a:chExt cx="0" cy="0"/>
        </a:xfrm>
      </p:grpSpPr>
      <p:sp>
        <p:nvSpPr>
          <p:cNvPr id="663" name="Google Shape;663;p1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Serverless Computing</a:t>
            </a:r>
            <a:endParaRPr/>
          </a:p>
        </p:txBody>
      </p:sp>
      <p:grpSp>
        <p:nvGrpSpPr>
          <p:cNvPr descr="Azure Functions icon - lightning bolt inside coding brackets." id="664" name="Google Shape;664;p10"/>
          <p:cNvGrpSpPr/>
          <p:nvPr/>
        </p:nvGrpSpPr>
        <p:grpSpPr>
          <a:xfrm>
            <a:off x="422175" y="1802443"/>
            <a:ext cx="5486400" cy="3844320"/>
            <a:chOff x="-227913" y="2230606"/>
            <a:chExt cx="5486400" cy="3844320"/>
          </a:xfrm>
        </p:grpSpPr>
        <p:pic>
          <p:nvPicPr>
            <p:cNvPr id="665" name="Google Shape;665;p10"/>
            <p:cNvPicPr preferRelativeResize="0"/>
            <p:nvPr/>
          </p:nvPicPr>
          <p:blipFill rotWithShape="1">
            <a:blip r:embed="rId3">
              <a:alphaModFix/>
            </a:blip>
            <a:srcRect b="0" l="0" r="0" t="0"/>
            <a:stretch/>
          </p:blipFill>
          <p:spPr>
            <a:xfrm>
              <a:off x="1580743" y="2885823"/>
              <a:ext cx="1869088" cy="1869088"/>
            </a:xfrm>
            <a:prstGeom prst="rect">
              <a:avLst/>
            </a:prstGeom>
            <a:noFill/>
            <a:ln>
              <a:noFill/>
            </a:ln>
          </p:spPr>
        </p:pic>
        <p:sp>
          <p:nvSpPr>
            <p:cNvPr id="666" name="Google Shape;666;p10"/>
            <p:cNvSpPr txBox="1"/>
            <p:nvPr/>
          </p:nvSpPr>
          <p:spPr>
            <a:xfrm>
              <a:off x="617337" y="2230606"/>
              <a:ext cx="3795900"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Functions</a:t>
              </a:r>
              <a:endParaRPr/>
            </a:p>
          </p:txBody>
        </p:sp>
        <p:sp>
          <p:nvSpPr>
            <p:cNvPr id="667" name="Google Shape;667;p10"/>
            <p:cNvSpPr txBox="1"/>
            <p:nvPr/>
          </p:nvSpPr>
          <p:spPr>
            <a:xfrm>
              <a:off x="-227913" y="4782264"/>
              <a:ext cx="5486400" cy="1292662"/>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Event based code running your service and not the underlying infrastructure.</a:t>
              </a:r>
              <a:endParaRPr/>
            </a:p>
          </p:txBody>
        </p:sp>
      </p:grpSp>
      <p:grpSp>
        <p:nvGrpSpPr>
          <p:cNvPr descr="Azure Logic Apps icon - flowchart inside of coding brackets." id="668" name="Google Shape;668;p10"/>
          <p:cNvGrpSpPr/>
          <p:nvPr/>
        </p:nvGrpSpPr>
        <p:grpSpPr>
          <a:xfrm>
            <a:off x="6283427" y="1804820"/>
            <a:ext cx="5572181" cy="3841943"/>
            <a:chOff x="3804273" y="2343782"/>
            <a:chExt cx="5572181" cy="3841943"/>
          </a:xfrm>
        </p:grpSpPr>
        <p:pic>
          <p:nvPicPr>
            <p:cNvPr id="669" name="Google Shape;669;p10"/>
            <p:cNvPicPr preferRelativeResize="0"/>
            <p:nvPr/>
          </p:nvPicPr>
          <p:blipFill rotWithShape="1">
            <a:blip r:embed="rId4">
              <a:alphaModFix/>
            </a:blip>
            <a:srcRect b="0" l="0" r="0" t="0"/>
            <a:stretch/>
          </p:blipFill>
          <p:spPr>
            <a:xfrm>
              <a:off x="5655819" y="2885823"/>
              <a:ext cx="1869088" cy="1869088"/>
            </a:xfrm>
            <a:prstGeom prst="rect">
              <a:avLst/>
            </a:prstGeom>
            <a:noFill/>
            <a:ln>
              <a:noFill/>
            </a:ln>
          </p:spPr>
        </p:pic>
        <p:sp>
          <p:nvSpPr>
            <p:cNvPr id="670" name="Google Shape;670;p10"/>
            <p:cNvSpPr txBox="1"/>
            <p:nvPr/>
          </p:nvSpPr>
          <p:spPr>
            <a:xfrm>
              <a:off x="5141692" y="2343782"/>
              <a:ext cx="2897342"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Logic Apps</a:t>
              </a:r>
              <a:endParaRPr/>
            </a:p>
          </p:txBody>
        </p:sp>
        <p:sp>
          <p:nvSpPr>
            <p:cNvPr id="671" name="Google Shape;671;p10"/>
            <p:cNvSpPr txBox="1"/>
            <p:nvPr/>
          </p:nvSpPr>
          <p:spPr>
            <a:xfrm>
              <a:off x="3804273" y="4782264"/>
              <a:ext cx="5572181" cy="1403461"/>
            </a:xfrm>
            <a:prstGeom prst="rect">
              <a:avLst/>
            </a:prstGeom>
            <a:noFill/>
            <a:ln>
              <a:noFill/>
            </a:ln>
          </p:spPr>
          <p:txBody>
            <a:bodyPr anchorCtr="0" anchor="t" bIns="146300" lIns="182875" spcFirstLastPara="1" rIns="182875" wrap="square" tIns="146300">
              <a:spAutoFit/>
            </a:bodyPr>
            <a:lstStyle/>
            <a:p>
              <a:pPr indent="0" lvl="0" marL="0" marR="0" rtl="0" algn="ctr">
                <a:lnSpc>
                  <a:spcPct val="100000"/>
                </a:lnSpc>
                <a:spcBef>
                  <a:spcPts val="0"/>
                </a:spcBef>
                <a:spcAft>
                  <a:spcPts val="0"/>
                </a:spcAft>
                <a:buClr>
                  <a:schemeClr val="dk1"/>
                </a:buClr>
                <a:buSzPts val="2400"/>
                <a:buFont typeface="Quattrocento Sans"/>
                <a:buNone/>
              </a:pPr>
              <a:r>
                <a:rPr lang="en-US" sz="2400">
                  <a:solidFill>
                    <a:schemeClr val="dk1"/>
                  </a:solidFill>
                  <a:latin typeface="Quattrocento Sans"/>
                  <a:ea typeface="Quattrocento Sans"/>
                  <a:cs typeface="Quattrocento Sans"/>
                  <a:sym typeface="Quattrocento Sans"/>
                </a:rPr>
                <a:t>A</a:t>
              </a:r>
              <a:r>
                <a:rPr b="0" lang="en-US" sz="2400">
                  <a:solidFill>
                    <a:schemeClr val="dk1"/>
                  </a:solidFill>
                  <a:latin typeface="Quattrocento Sans"/>
                  <a:ea typeface="Quattrocento Sans"/>
                  <a:cs typeface="Quattrocento Sans"/>
                  <a:sym typeface="Quattrocento Sans"/>
                </a:rPr>
                <a:t>utomate and orchestrate tasks, business processes, and workflows to integrate apps.</a:t>
              </a:r>
              <a:endParaRPr b="0" sz="2400">
                <a:solidFill>
                  <a:schemeClr val="dk1"/>
                </a:solidFill>
                <a:latin typeface="Quattrocento Sans"/>
                <a:ea typeface="Quattrocento Sans"/>
                <a:cs typeface="Quattrocento Sans"/>
                <a:sym typeface="Quattrocento Sans"/>
              </a:endParaRPr>
            </a:p>
          </p:txBody>
        </p:sp>
      </p:grpSp>
      <p:pic>
        <p:nvPicPr>
          <p:cNvPr id="672" name="Google Shape;672;p10"/>
          <p:cNvPicPr preferRelativeResize="0"/>
          <p:nvPr/>
        </p:nvPicPr>
        <p:blipFill rotWithShape="1">
          <a:blip r:embed="rId5">
            <a:alphaModFix/>
          </a:blip>
          <a:srcRect b="0" l="0" r="0" t="0"/>
          <a:stretch/>
        </p:blipFill>
        <p:spPr>
          <a:xfrm>
            <a:off x="4591050" y="6496050"/>
            <a:ext cx="3009900" cy="37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1"/>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Walkthrough - Implement Azure Functions</a:t>
            </a:r>
            <a:endParaRPr/>
          </a:p>
        </p:txBody>
      </p:sp>
      <p:sp>
        <p:nvSpPr>
          <p:cNvPr id="679" name="Google Shape;679;p11"/>
          <p:cNvSpPr txBox="1"/>
          <p:nvPr>
            <p:ph idx="1" type="body"/>
          </p:nvPr>
        </p:nvSpPr>
        <p:spPr>
          <a:xfrm>
            <a:off x="418642" y="1456897"/>
            <a:ext cx="5394960" cy="3154710"/>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en-US"/>
              <a:t>Create a Function app with a Webhook to provide a Hello message with your name. </a:t>
            </a:r>
            <a:endParaRPr/>
          </a:p>
          <a:p>
            <a:pPr indent="0" lvl="0" marL="233361" rtl="0" algn="l">
              <a:lnSpc>
                <a:spcPct val="100000"/>
              </a:lnSpc>
              <a:spcBef>
                <a:spcPts val="980"/>
              </a:spcBef>
              <a:spcAft>
                <a:spcPts val="0"/>
              </a:spcAft>
              <a:buClr>
                <a:srgbClr val="000000"/>
              </a:buClr>
              <a:buSzPts val="2160"/>
              <a:buNone/>
            </a:pPr>
            <a:r>
              <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Create a Function app.</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Create a HTTP triggered event function and test.</a:t>
            </a:r>
            <a:endParaRPr/>
          </a:p>
        </p:txBody>
      </p:sp>
      <p:pic>
        <p:nvPicPr>
          <p:cNvPr id="680" name="Google Shape;680;p11"/>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8" name="Shape 688"/>
        <p:cNvGrpSpPr/>
        <p:nvPr/>
      </p:nvGrpSpPr>
      <p:grpSpPr>
        <a:xfrm>
          <a:off x="0" y="0"/>
          <a:ext cx="0" cy="0"/>
          <a:chOff x="0" y="0"/>
          <a:chExt cx="0" cy="0"/>
        </a:xfrm>
      </p:grpSpPr>
      <p:sp>
        <p:nvSpPr>
          <p:cNvPr id="689" name="Google Shape;689;p12"/>
          <p:cNvSpPr txBox="1"/>
          <p:nvPr>
            <p:ph type="title"/>
          </p:nvPr>
        </p:nvSpPr>
        <p:spPr>
          <a:xfrm>
            <a:off x="418643" y="218551"/>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Develop your apps with DevOps and GitHub</a:t>
            </a:r>
            <a:endParaRPr/>
          </a:p>
        </p:txBody>
      </p:sp>
      <p:grpSp>
        <p:nvGrpSpPr>
          <p:cNvPr descr="Azure DevOps icon - Azure logo around a operations box." id="690" name="Google Shape;690;p12"/>
          <p:cNvGrpSpPr/>
          <p:nvPr/>
        </p:nvGrpSpPr>
        <p:grpSpPr>
          <a:xfrm>
            <a:off x="314325" y="1029161"/>
            <a:ext cx="11445586" cy="1083654"/>
            <a:chOff x="661065" y="1251104"/>
            <a:chExt cx="10770860" cy="1083654"/>
          </a:xfrm>
        </p:grpSpPr>
        <p:pic>
          <p:nvPicPr>
            <p:cNvPr id="691" name="Google Shape;691;p12"/>
            <p:cNvPicPr preferRelativeResize="0"/>
            <p:nvPr/>
          </p:nvPicPr>
          <p:blipFill rotWithShape="1">
            <a:blip r:embed="rId3">
              <a:alphaModFix/>
            </a:blip>
            <a:srcRect b="0" l="0" r="0" t="0"/>
            <a:stretch/>
          </p:blipFill>
          <p:spPr>
            <a:xfrm>
              <a:off x="661065" y="1251104"/>
              <a:ext cx="1083945" cy="1083654"/>
            </a:xfrm>
            <a:prstGeom prst="rect">
              <a:avLst/>
            </a:prstGeom>
            <a:noFill/>
            <a:ln>
              <a:noFill/>
            </a:ln>
          </p:spPr>
        </p:pic>
        <p:sp>
          <p:nvSpPr>
            <p:cNvPr id="692" name="Google Shape;692;p12"/>
            <p:cNvSpPr txBox="1"/>
            <p:nvPr/>
          </p:nvSpPr>
          <p:spPr>
            <a:xfrm>
              <a:off x="1899305" y="1312800"/>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DevOps: </a:t>
              </a:r>
              <a:r>
                <a:rPr lang="en-US" sz="2400">
                  <a:solidFill>
                    <a:schemeClr val="dk1"/>
                  </a:solidFill>
                  <a:latin typeface="Quattrocento Sans"/>
                  <a:ea typeface="Quattrocento Sans"/>
                  <a:cs typeface="Quattrocento Sans"/>
                  <a:sym typeface="Quattrocento Sans"/>
                </a:rPr>
                <a:t>development collaboration tools including pipelines, Kanban boards, and automated cloud-based load testing.</a:t>
              </a:r>
              <a:endParaRPr/>
            </a:p>
          </p:txBody>
        </p:sp>
      </p:grpSp>
      <p:grpSp>
        <p:nvGrpSpPr>
          <p:cNvPr descr="GitHub logo - set of folders with a flowchart on them." id="693" name="Google Shape;693;p12"/>
          <p:cNvGrpSpPr/>
          <p:nvPr/>
        </p:nvGrpSpPr>
        <p:grpSpPr>
          <a:xfrm>
            <a:off x="314325" y="2196806"/>
            <a:ext cx="11445586" cy="1083654"/>
            <a:chOff x="661065" y="2679095"/>
            <a:chExt cx="10770860" cy="1083654"/>
          </a:xfrm>
        </p:grpSpPr>
        <p:pic>
          <p:nvPicPr>
            <p:cNvPr id="694" name="Google Shape;694;p12"/>
            <p:cNvPicPr preferRelativeResize="0"/>
            <p:nvPr/>
          </p:nvPicPr>
          <p:blipFill rotWithShape="1">
            <a:blip r:embed="rId4">
              <a:alphaModFix/>
            </a:blip>
            <a:srcRect b="0" l="0" r="0" t="0"/>
            <a:stretch/>
          </p:blipFill>
          <p:spPr>
            <a:xfrm>
              <a:off x="661065" y="2679095"/>
              <a:ext cx="1083945" cy="1083654"/>
            </a:xfrm>
            <a:prstGeom prst="rect">
              <a:avLst/>
            </a:prstGeom>
            <a:noFill/>
            <a:ln>
              <a:noFill/>
            </a:ln>
          </p:spPr>
        </p:pic>
        <p:sp>
          <p:nvSpPr>
            <p:cNvPr id="695" name="Google Shape;695;p12"/>
            <p:cNvSpPr txBox="1"/>
            <p:nvPr/>
          </p:nvSpPr>
          <p:spPr>
            <a:xfrm>
              <a:off x="1899305" y="2740791"/>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GitHub: </a:t>
              </a:r>
              <a:r>
                <a:rPr lang="en-US" sz="2400">
                  <a:solidFill>
                    <a:schemeClr val="dk1"/>
                  </a:solidFill>
                  <a:latin typeface="Quattrocento Sans"/>
                  <a:ea typeface="Quattrocento Sans"/>
                  <a:cs typeface="Quattrocento Sans"/>
                  <a:sym typeface="Quattrocento Sans"/>
                </a:rPr>
                <a:t>software development hosting with version control, source code management, and bug/task management.</a:t>
              </a:r>
              <a:endParaRPr/>
            </a:p>
          </p:txBody>
        </p:sp>
      </p:grpSp>
      <p:grpSp>
        <p:nvGrpSpPr>
          <p:cNvPr descr="GitHub Actions icon - set of tasks in a flowchart with some checked off." id="696" name="Google Shape;696;p12"/>
          <p:cNvGrpSpPr/>
          <p:nvPr/>
        </p:nvGrpSpPr>
        <p:grpSpPr>
          <a:xfrm>
            <a:off x="314325" y="3335876"/>
            <a:ext cx="11445586" cy="1083654"/>
            <a:chOff x="661065" y="4238738"/>
            <a:chExt cx="10770860" cy="1083654"/>
          </a:xfrm>
        </p:grpSpPr>
        <p:pic>
          <p:nvPicPr>
            <p:cNvPr id="697" name="Google Shape;697;p12"/>
            <p:cNvPicPr preferRelativeResize="0"/>
            <p:nvPr/>
          </p:nvPicPr>
          <p:blipFill rotWithShape="1">
            <a:blip r:embed="rId5">
              <a:alphaModFix/>
            </a:blip>
            <a:srcRect b="0" l="0" r="0" t="0"/>
            <a:stretch/>
          </p:blipFill>
          <p:spPr>
            <a:xfrm>
              <a:off x="661065" y="4238738"/>
              <a:ext cx="1083945" cy="1083654"/>
            </a:xfrm>
            <a:prstGeom prst="rect">
              <a:avLst/>
            </a:prstGeom>
            <a:noFill/>
            <a:ln>
              <a:noFill/>
            </a:ln>
          </p:spPr>
        </p:pic>
        <p:sp>
          <p:nvSpPr>
            <p:cNvPr id="698" name="Google Shape;698;p12"/>
            <p:cNvSpPr txBox="1"/>
            <p:nvPr/>
          </p:nvSpPr>
          <p:spPr>
            <a:xfrm>
              <a:off x="1899305" y="4300434"/>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GitHub Actions for Azure: </a:t>
              </a:r>
              <a:r>
                <a:rPr lang="en-US" sz="2400">
                  <a:solidFill>
                    <a:schemeClr val="dk1"/>
                  </a:solidFill>
                  <a:latin typeface="Quattrocento Sans"/>
                  <a:ea typeface="Quattrocento Sans"/>
                  <a:cs typeface="Quattrocento Sans"/>
                  <a:sym typeface="Quattrocento Sans"/>
                </a:rPr>
                <a:t>a</a:t>
              </a:r>
              <a:r>
                <a:rPr b="0" lang="en-US" sz="2400">
                  <a:solidFill>
                    <a:schemeClr val="dk1"/>
                  </a:solidFill>
                  <a:latin typeface="Quattrocento Sans"/>
                  <a:ea typeface="Quattrocento Sans"/>
                  <a:cs typeface="Quattrocento Sans"/>
                  <a:sym typeface="Quattrocento Sans"/>
                </a:rPr>
                <a:t>utomate software workflow to build, test, and deploy from withing GitHub.</a:t>
              </a:r>
              <a:endParaRPr/>
            </a:p>
          </p:txBody>
        </p:sp>
      </p:grpSp>
      <p:grpSp>
        <p:nvGrpSpPr>
          <p:cNvPr descr="Azure DevTest Labs icon - experiment beaker sitting on the cloud." id="699" name="Google Shape;699;p12"/>
          <p:cNvGrpSpPr/>
          <p:nvPr/>
        </p:nvGrpSpPr>
        <p:grpSpPr>
          <a:xfrm>
            <a:off x="314325" y="4493996"/>
            <a:ext cx="11445585" cy="1083655"/>
            <a:chOff x="661064" y="5558521"/>
            <a:chExt cx="10770861" cy="1083655"/>
          </a:xfrm>
        </p:grpSpPr>
        <p:pic>
          <p:nvPicPr>
            <p:cNvPr id="700" name="Google Shape;700;p12"/>
            <p:cNvPicPr preferRelativeResize="0"/>
            <p:nvPr/>
          </p:nvPicPr>
          <p:blipFill rotWithShape="1">
            <a:blip r:embed="rId6">
              <a:alphaModFix/>
            </a:blip>
            <a:srcRect b="0" l="0" r="0" t="0"/>
            <a:stretch/>
          </p:blipFill>
          <p:spPr>
            <a:xfrm>
              <a:off x="661064" y="5558521"/>
              <a:ext cx="1083946" cy="1083655"/>
            </a:xfrm>
            <a:prstGeom prst="rect">
              <a:avLst/>
            </a:prstGeom>
            <a:noFill/>
            <a:ln>
              <a:noFill/>
            </a:ln>
          </p:spPr>
        </p:pic>
        <p:sp>
          <p:nvSpPr>
            <p:cNvPr id="701" name="Google Shape;701;p12"/>
            <p:cNvSpPr txBox="1"/>
            <p:nvPr/>
          </p:nvSpPr>
          <p:spPr>
            <a:xfrm>
              <a:off x="1899305" y="5620218"/>
              <a:ext cx="9532620"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DevTest Labs: </a:t>
              </a:r>
              <a:r>
                <a:rPr b="0" i="0" lang="en-US" sz="2400">
                  <a:solidFill>
                    <a:schemeClr val="dk1"/>
                  </a:solidFill>
                  <a:latin typeface="Quattrocento Sans"/>
                  <a:ea typeface="Quattrocento Sans"/>
                  <a:cs typeface="Quattrocento Sans"/>
                  <a:sym typeface="Quattrocento Sans"/>
                </a:rPr>
                <a:t>quickly create environments in Azure while minimizing waste and controlling cost.</a:t>
              </a:r>
              <a:endParaRPr b="1" sz="3200">
                <a:solidFill>
                  <a:schemeClr val="dk1"/>
                </a:solidFill>
                <a:latin typeface="Quattrocento Sans"/>
                <a:ea typeface="Quattrocento Sans"/>
                <a:cs typeface="Quattrocento Sans"/>
                <a:sym typeface="Quattrocento Sans"/>
              </a:endParaRPr>
            </a:p>
          </p:txBody>
        </p:sp>
      </p:grpSp>
      <p:pic>
        <p:nvPicPr>
          <p:cNvPr id="702" name="Google Shape;702;p12"/>
          <p:cNvPicPr preferRelativeResize="0"/>
          <p:nvPr/>
        </p:nvPicPr>
        <p:blipFill rotWithShape="1">
          <a:blip r:embed="rId7">
            <a:alphaModFix/>
          </a:blip>
          <a:srcRect b="0" l="0" r="0" t="0"/>
          <a:stretch/>
        </p:blipFill>
        <p:spPr>
          <a:xfrm>
            <a:off x="4591050" y="6486525"/>
            <a:ext cx="3009900" cy="37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3"/>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en-US"/>
              <a:t>Azure management tools</a:t>
            </a:r>
            <a:endParaRPr/>
          </a:p>
        </p:txBody>
      </p:sp>
      <p:pic>
        <p:nvPicPr>
          <p:cNvPr descr="Tools" id="709" name="Google Shape;709;p13"/>
          <p:cNvPicPr preferRelativeResize="0"/>
          <p:nvPr/>
        </p:nvPicPr>
        <p:blipFill rotWithShape="1">
          <a:blip r:embed="rId3">
            <a:alphaModFix/>
          </a:blip>
          <a:srcRect b="0" l="0" r="0" t="0"/>
          <a:stretch/>
        </p:blipFill>
        <p:spPr>
          <a:xfrm>
            <a:off x="10190018" y="2841974"/>
            <a:ext cx="1153392" cy="1153392"/>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Management Tools - Objective Domain</a:t>
            </a:r>
            <a:endParaRPr/>
          </a:p>
        </p:txBody>
      </p:sp>
      <p:sp>
        <p:nvSpPr>
          <p:cNvPr id="716" name="Google Shape;716;p14"/>
          <p:cNvSpPr txBox="1"/>
          <p:nvPr>
            <p:ph idx="1" type="body"/>
          </p:nvPr>
        </p:nvSpPr>
        <p:spPr>
          <a:xfrm>
            <a:off x="419100" y="1456897"/>
            <a:ext cx="11340811" cy="3323987"/>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en-US">
                <a:latin typeface="Quattrocento Sans"/>
                <a:ea typeface="Quattrocento Sans"/>
                <a:cs typeface="Quattrocento Sans"/>
                <a:sym typeface="Quattrocento Sans"/>
              </a:rPr>
              <a:t>Describe the functionality and usage of:</a:t>
            </a:r>
            <a:endParaRPr/>
          </a:p>
          <a:p>
            <a:pPr indent="0" lvl="0" marL="0" rtl="0" algn="l">
              <a:lnSpc>
                <a:spcPct val="100000"/>
              </a:lnSpc>
              <a:spcBef>
                <a:spcPts val="980"/>
              </a:spcBef>
              <a:spcAft>
                <a:spcPts val="0"/>
              </a:spcAft>
              <a:buClr>
                <a:srgbClr val="000000"/>
              </a:buClr>
              <a:buSzPts val="900"/>
              <a:buNone/>
            </a:pPr>
            <a:r>
              <a:t/>
            </a:r>
            <a:endParaRPr sz="1000">
              <a:latin typeface="Quattrocento Sans"/>
              <a:ea typeface="Quattrocento Sans"/>
              <a:cs typeface="Quattrocento Sans"/>
              <a:sym typeface="Quattrocento Sans"/>
            </a:endParaRPr>
          </a:p>
          <a:p>
            <a:pPr indent="-342900" lvl="0" marL="3429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Portal, Azure PowerShell, Azure CLI, Cloud Shell, and Azure Mobile App.</a:t>
            </a:r>
            <a:endParaRPr/>
          </a:p>
          <a:p>
            <a:pPr indent="-342900" lvl="0" marL="3429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Advisor.</a:t>
            </a:r>
            <a:endParaRPr/>
          </a:p>
          <a:p>
            <a:pPr indent="-342900" lvl="0" marL="3429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Resource Manager (ARM) templates.</a:t>
            </a:r>
            <a:endParaRPr/>
          </a:p>
          <a:p>
            <a:pPr indent="-342900" lvl="0" marL="3429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Monitor.</a:t>
            </a:r>
            <a:endParaRPr/>
          </a:p>
          <a:p>
            <a:pPr indent="-342900" lvl="0" marL="3429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Service Health.</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4" name="Shape 724"/>
        <p:cNvGrpSpPr/>
        <p:nvPr/>
      </p:nvGrpSpPr>
      <p:grpSpPr>
        <a:xfrm>
          <a:off x="0" y="0"/>
          <a:ext cx="0" cy="0"/>
          <a:chOff x="0" y="0"/>
          <a:chExt cx="0" cy="0"/>
        </a:xfrm>
      </p:grpSpPr>
      <p:sp>
        <p:nvSpPr>
          <p:cNvPr id="725" name="Google Shape;725;p15"/>
          <p:cNvSpPr txBox="1"/>
          <p:nvPr>
            <p:ph type="title"/>
          </p:nvPr>
        </p:nvSpPr>
        <p:spPr>
          <a:xfrm>
            <a:off x="418643" y="193679"/>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Management tools available in Azure</a:t>
            </a:r>
            <a:endParaRPr/>
          </a:p>
        </p:txBody>
      </p:sp>
      <p:grpSp>
        <p:nvGrpSpPr>
          <p:cNvPr descr="Set of six management tools in Azure.  They are Azure Portal, PowerShell, the Azure Mobile App, Azure CLI, the REST API, and Azure Cloud Shell.  Each of these can be controlled by Azure Resource Manager." id="726" name="Google Shape;726;p15"/>
          <p:cNvGrpSpPr/>
          <p:nvPr/>
        </p:nvGrpSpPr>
        <p:grpSpPr>
          <a:xfrm>
            <a:off x="2093343" y="819979"/>
            <a:ext cx="8005313" cy="4789981"/>
            <a:chOff x="1821873" y="1604513"/>
            <a:chExt cx="8005313" cy="4789981"/>
          </a:xfrm>
        </p:grpSpPr>
        <p:grpSp>
          <p:nvGrpSpPr>
            <p:cNvPr id="727" name="Google Shape;727;p15"/>
            <p:cNvGrpSpPr/>
            <p:nvPr/>
          </p:nvGrpSpPr>
          <p:grpSpPr>
            <a:xfrm>
              <a:off x="1821873" y="1604513"/>
              <a:ext cx="8005313" cy="3573142"/>
              <a:chOff x="68768" y="1715807"/>
              <a:chExt cx="8005313" cy="3573142"/>
            </a:xfrm>
          </p:grpSpPr>
          <p:sp>
            <p:nvSpPr>
              <p:cNvPr id="728" name="Google Shape;728;p15"/>
              <p:cNvSpPr/>
              <p:nvPr/>
            </p:nvSpPr>
            <p:spPr>
              <a:xfrm>
                <a:off x="68768" y="1715807"/>
                <a:ext cx="8005313" cy="3573142"/>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729" name="Google Shape;729;p15"/>
              <p:cNvGrpSpPr/>
              <p:nvPr/>
            </p:nvGrpSpPr>
            <p:grpSpPr>
              <a:xfrm>
                <a:off x="460859" y="1861195"/>
                <a:ext cx="7423828" cy="3343156"/>
                <a:chOff x="754157" y="2068229"/>
                <a:chExt cx="7423828" cy="3343156"/>
              </a:xfrm>
            </p:grpSpPr>
            <p:grpSp>
              <p:nvGrpSpPr>
                <p:cNvPr id="730" name="Google Shape;730;p15"/>
                <p:cNvGrpSpPr/>
                <p:nvPr/>
              </p:nvGrpSpPr>
              <p:grpSpPr>
                <a:xfrm>
                  <a:off x="754157" y="2075609"/>
                  <a:ext cx="3610566" cy="960262"/>
                  <a:chOff x="3790898" y="5423282"/>
                  <a:chExt cx="3610566" cy="960262"/>
                </a:xfrm>
              </p:grpSpPr>
              <p:sp>
                <p:nvSpPr>
                  <p:cNvPr id="731" name="Google Shape;731;p15"/>
                  <p:cNvSpPr/>
                  <p:nvPr/>
                </p:nvSpPr>
                <p:spPr>
                  <a:xfrm>
                    <a:off x="3790898" y="5423282"/>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32" name="Google Shape;732;p15"/>
                  <p:cNvPicPr preferRelativeResize="0"/>
                  <p:nvPr/>
                </p:nvPicPr>
                <p:blipFill rotWithShape="1">
                  <a:blip r:embed="rId3">
                    <a:alphaModFix/>
                  </a:blip>
                  <a:srcRect b="0" l="0" r="0" t="0"/>
                  <a:stretch/>
                </p:blipFill>
                <p:spPr>
                  <a:xfrm>
                    <a:off x="3900346" y="5466459"/>
                    <a:ext cx="859148" cy="859148"/>
                  </a:xfrm>
                  <a:prstGeom prst="rect">
                    <a:avLst/>
                  </a:prstGeom>
                  <a:noFill/>
                  <a:ln>
                    <a:noFill/>
                  </a:ln>
                </p:spPr>
              </p:pic>
              <p:sp>
                <p:nvSpPr>
                  <p:cNvPr id="733" name="Google Shape;733;p15"/>
                  <p:cNvSpPr txBox="1"/>
                  <p:nvPr/>
                </p:nvSpPr>
                <p:spPr>
                  <a:xfrm>
                    <a:off x="4376469" y="5589481"/>
                    <a:ext cx="3024995"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Portal</a:t>
                    </a:r>
                    <a:endParaRPr/>
                  </a:p>
                </p:txBody>
              </p:sp>
            </p:grpSp>
            <p:grpSp>
              <p:nvGrpSpPr>
                <p:cNvPr id="734" name="Google Shape;734;p15"/>
                <p:cNvGrpSpPr/>
                <p:nvPr/>
              </p:nvGrpSpPr>
              <p:grpSpPr>
                <a:xfrm>
                  <a:off x="4539555" y="3238525"/>
                  <a:ext cx="3638430" cy="1001570"/>
                  <a:chOff x="3809041" y="5387870"/>
                  <a:chExt cx="3638430" cy="1001570"/>
                </a:xfrm>
              </p:grpSpPr>
              <p:sp>
                <p:nvSpPr>
                  <p:cNvPr id="735" name="Google Shape;735;p15"/>
                  <p:cNvSpPr/>
                  <p:nvPr/>
                </p:nvSpPr>
                <p:spPr>
                  <a:xfrm>
                    <a:off x="3809041" y="5429178"/>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36" name="Google Shape;736;p15"/>
                  <p:cNvPicPr preferRelativeResize="0"/>
                  <p:nvPr/>
                </p:nvPicPr>
                <p:blipFill rotWithShape="1">
                  <a:blip r:embed="rId4">
                    <a:alphaModFix/>
                  </a:blip>
                  <a:srcRect b="0" l="0" r="0" t="0"/>
                  <a:stretch/>
                </p:blipFill>
                <p:spPr>
                  <a:xfrm>
                    <a:off x="3900346" y="5466459"/>
                    <a:ext cx="859148" cy="859148"/>
                  </a:xfrm>
                  <a:prstGeom prst="rect">
                    <a:avLst/>
                  </a:prstGeom>
                  <a:noFill/>
                  <a:ln>
                    <a:noFill/>
                  </a:ln>
                </p:spPr>
              </p:pic>
              <p:sp>
                <p:nvSpPr>
                  <p:cNvPr id="737" name="Google Shape;737;p15"/>
                  <p:cNvSpPr txBox="1"/>
                  <p:nvPr/>
                </p:nvSpPr>
                <p:spPr>
                  <a:xfrm>
                    <a:off x="4376469" y="5387870"/>
                    <a:ext cx="3071002" cy="96026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Command-Line Interface (CLI) </a:t>
                    </a:r>
                    <a:endParaRPr/>
                  </a:p>
                </p:txBody>
              </p:sp>
            </p:grpSp>
            <p:grpSp>
              <p:nvGrpSpPr>
                <p:cNvPr id="738" name="Google Shape;738;p15"/>
                <p:cNvGrpSpPr/>
                <p:nvPr/>
              </p:nvGrpSpPr>
              <p:grpSpPr>
                <a:xfrm>
                  <a:off x="4521413" y="2068229"/>
                  <a:ext cx="3610566" cy="960262"/>
                  <a:chOff x="3790898" y="5423282"/>
                  <a:chExt cx="3610566" cy="960262"/>
                </a:xfrm>
              </p:grpSpPr>
              <p:sp>
                <p:nvSpPr>
                  <p:cNvPr id="739" name="Google Shape;739;p15"/>
                  <p:cNvSpPr/>
                  <p:nvPr/>
                </p:nvSpPr>
                <p:spPr>
                  <a:xfrm>
                    <a:off x="3790898" y="5423282"/>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40" name="Google Shape;740;p15"/>
                  <p:cNvPicPr preferRelativeResize="0"/>
                  <p:nvPr/>
                </p:nvPicPr>
                <p:blipFill rotWithShape="1">
                  <a:blip r:embed="rId5">
                    <a:alphaModFix/>
                  </a:blip>
                  <a:srcRect b="0" l="0" r="0" t="0"/>
                  <a:stretch/>
                </p:blipFill>
                <p:spPr>
                  <a:xfrm>
                    <a:off x="3900346" y="5466459"/>
                    <a:ext cx="859148" cy="859148"/>
                  </a:xfrm>
                  <a:prstGeom prst="rect">
                    <a:avLst/>
                  </a:prstGeom>
                  <a:noFill/>
                  <a:ln>
                    <a:noFill/>
                  </a:ln>
                </p:spPr>
              </p:pic>
              <p:sp>
                <p:nvSpPr>
                  <p:cNvPr id="741" name="Google Shape;741;p15"/>
                  <p:cNvSpPr txBox="1"/>
                  <p:nvPr/>
                </p:nvSpPr>
                <p:spPr>
                  <a:xfrm>
                    <a:off x="4551437" y="5589481"/>
                    <a:ext cx="2850027"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PowerShell</a:t>
                    </a:r>
                    <a:endParaRPr/>
                  </a:p>
                </p:txBody>
              </p:sp>
            </p:grpSp>
            <p:grpSp>
              <p:nvGrpSpPr>
                <p:cNvPr id="742" name="Google Shape;742;p15"/>
                <p:cNvGrpSpPr/>
                <p:nvPr/>
              </p:nvGrpSpPr>
              <p:grpSpPr>
                <a:xfrm>
                  <a:off x="4521412" y="4443743"/>
                  <a:ext cx="3610566" cy="960262"/>
                  <a:chOff x="3790898" y="5423282"/>
                  <a:chExt cx="3610566" cy="960262"/>
                </a:xfrm>
              </p:grpSpPr>
              <p:sp>
                <p:nvSpPr>
                  <p:cNvPr id="743" name="Google Shape;743;p15"/>
                  <p:cNvSpPr/>
                  <p:nvPr/>
                </p:nvSpPr>
                <p:spPr>
                  <a:xfrm>
                    <a:off x="3790898" y="5423282"/>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44" name="Google Shape;744;p15"/>
                  <p:cNvPicPr preferRelativeResize="0"/>
                  <p:nvPr/>
                </p:nvPicPr>
                <p:blipFill rotWithShape="1">
                  <a:blip r:embed="rId6">
                    <a:alphaModFix/>
                  </a:blip>
                  <a:srcRect b="0" l="0" r="0" t="0"/>
                  <a:stretch/>
                </p:blipFill>
                <p:spPr>
                  <a:xfrm>
                    <a:off x="3900346" y="5466459"/>
                    <a:ext cx="859148" cy="859148"/>
                  </a:xfrm>
                  <a:prstGeom prst="rect">
                    <a:avLst/>
                  </a:prstGeom>
                  <a:noFill/>
                  <a:ln>
                    <a:noFill/>
                  </a:ln>
                </p:spPr>
              </p:pic>
              <p:sp>
                <p:nvSpPr>
                  <p:cNvPr id="745" name="Google Shape;745;p15"/>
                  <p:cNvSpPr txBox="1"/>
                  <p:nvPr/>
                </p:nvSpPr>
                <p:spPr>
                  <a:xfrm>
                    <a:off x="4551437" y="5589481"/>
                    <a:ext cx="2850027"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Cloud Shell</a:t>
                    </a:r>
                    <a:endParaRPr/>
                  </a:p>
                </p:txBody>
              </p:sp>
            </p:grpSp>
            <p:grpSp>
              <p:nvGrpSpPr>
                <p:cNvPr id="746" name="Google Shape;746;p15"/>
                <p:cNvGrpSpPr/>
                <p:nvPr/>
              </p:nvGrpSpPr>
              <p:grpSpPr>
                <a:xfrm>
                  <a:off x="754157" y="3263611"/>
                  <a:ext cx="3610566" cy="960262"/>
                  <a:chOff x="3790898" y="5423282"/>
                  <a:chExt cx="3610566" cy="960262"/>
                </a:xfrm>
              </p:grpSpPr>
              <p:sp>
                <p:nvSpPr>
                  <p:cNvPr id="747" name="Google Shape;747;p15"/>
                  <p:cNvSpPr/>
                  <p:nvPr/>
                </p:nvSpPr>
                <p:spPr>
                  <a:xfrm>
                    <a:off x="3790898" y="5423282"/>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48" name="Google Shape;748;p15"/>
                  <p:cNvPicPr preferRelativeResize="0"/>
                  <p:nvPr/>
                </p:nvPicPr>
                <p:blipFill rotWithShape="1">
                  <a:blip r:embed="rId7">
                    <a:alphaModFix/>
                  </a:blip>
                  <a:srcRect b="0" l="16020" r="13695" t="0"/>
                  <a:stretch/>
                </p:blipFill>
                <p:spPr>
                  <a:xfrm>
                    <a:off x="3947587" y="5519865"/>
                    <a:ext cx="603850" cy="767096"/>
                  </a:xfrm>
                  <a:prstGeom prst="rect">
                    <a:avLst/>
                  </a:prstGeom>
                  <a:noFill/>
                  <a:ln>
                    <a:noFill/>
                  </a:ln>
                </p:spPr>
              </p:pic>
              <p:sp>
                <p:nvSpPr>
                  <p:cNvPr id="749" name="Google Shape;749;p15"/>
                  <p:cNvSpPr txBox="1"/>
                  <p:nvPr/>
                </p:nvSpPr>
                <p:spPr>
                  <a:xfrm>
                    <a:off x="4551437" y="5589481"/>
                    <a:ext cx="2850027"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Mobile App</a:t>
                    </a:r>
                    <a:endParaRPr/>
                  </a:p>
                </p:txBody>
              </p:sp>
            </p:grpSp>
            <p:grpSp>
              <p:nvGrpSpPr>
                <p:cNvPr id="750" name="Google Shape;750;p15"/>
                <p:cNvGrpSpPr/>
                <p:nvPr/>
              </p:nvGrpSpPr>
              <p:grpSpPr>
                <a:xfrm>
                  <a:off x="754157" y="4451123"/>
                  <a:ext cx="3610566" cy="960262"/>
                  <a:chOff x="3790898" y="5423282"/>
                  <a:chExt cx="3610566" cy="960262"/>
                </a:xfrm>
              </p:grpSpPr>
              <p:sp>
                <p:nvSpPr>
                  <p:cNvPr id="751" name="Google Shape;751;p15"/>
                  <p:cNvSpPr/>
                  <p:nvPr/>
                </p:nvSpPr>
                <p:spPr>
                  <a:xfrm>
                    <a:off x="3790898" y="5423282"/>
                    <a:ext cx="3610566" cy="960262"/>
                  </a:xfrm>
                  <a:prstGeom prst="roundRect">
                    <a:avLst>
                      <a:gd fmla="val 16667" name="adj"/>
                    </a:avLst>
                  </a:prstGeom>
                  <a:solidFill>
                    <a:srgbClr val="D8D8D8"/>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752" name="Google Shape;752;p15"/>
                  <p:cNvPicPr preferRelativeResize="0"/>
                  <p:nvPr/>
                </p:nvPicPr>
                <p:blipFill rotWithShape="1">
                  <a:blip r:embed="rId8">
                    <a:alphaModFix/>
                  </a:blip>
                  <a:srcRect b="0" l="0" r="0" t="0"/>
                  <a:stretch/>
                </p:blipFill>
                <p:spPr>
                  <a:xfrm>
                    <a:off x="3832870" y="5473839"/>
                    <a:ext cx="814096" cy="814096"/>
                  </a:xfrm>
                  <a:prstGeom prst="rect">
                    <a:avLst/>
                  </a:prstGeom>
                  <a:noFill/>
                  <a:ln>
                    <a:noFill/>
                  </a:ln>
                </p:spPr>
              </p:pic>
              <p:sp>
                <p:nvSpPr>
                  <p:cNvPr id="753" name="Google Shape;753;p15"/>
                  <p:cNvSpPr txBox="1"/>
                  <p:nvPr/>
                </p:nvSpPr>
                <p:spPr>
                  <a:xfrm>
                    <a:off x="4267020" y="5596861"/>
                    <a:ext cx="3024995"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REST API</a:t>
                    </a:r>
                    <a:endParaRPr/>
                  </a:p>
                </p:txBody>
              </p:sp>
            </p:grpSp>
          </p:grpSp>
        </p:grpSp>
        <p:sp>
          <p:nvSpPr>
            <p:cNvPr id="754" name="Google Shape;754;p15"/>
            <p:cNvSpPr/>
            <p:nvPr/>
          </p:nvSpPr>
          <p:spPr>
            <a:xfrm flipH="1" rot="-5400000">
              <a:off x="5698970" y="5206765"/>
              <a:ext cx="343272" cy="311050"/>
            </a:xfrm>
            <a:prstGeom prst="rightArrow">
              <a:avLst>
                <a:gd fmla="val 50000" name="adj1"/>
                <a:gd fmla="val 50000" name="adj2"/>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755" name="Google Shape;755;p15"/>
            <p:cNvGrpSpPr/>
            <p:nvPr/>
          </p:nvGrpSpPr>
          <p:grpSpPr>
            <a:xfrm>
              <a:off x="3935785" y="5498411"/>
              <a:ext cx="3777504" cy="896083"/>
              <a:chOff x="3388177" y="5515213"/>
              <a:chExt cx="3777504" cy="896083"/>
            </a:xfrm>
          </p:grpSpPr>
          <p:grpSp>
            <p:nvGrpSpPr>
              <p:cNvPr id="756" name="Google Shape;756;p15"/>
              <p:cNvGrpSpPr/>
              <p:nvPr/>
            </p:nvGrpSpPr>
            <p:grpSpPr>
              <a:xfrm rot="5400000">
                <a:off x="4828887" y="4074503"/>
                <a:ext cx="896083" cy="3777504"/>
                <a:chOff x="9213887" y="1566895"/>
                <a:chExt cx="1282588" cy="4294754"/>
              </a:xfrm>
            </p:grpSpPr>
            <p:sp>
              <p:nvSpPr>
                <p:cNvPr id="757" name="Google Shape;757;p15"/>
                <p:cNvSpPr/>
                <p:nvPr/>
              </p:nvSpPr>
              <p:spPr>
                <a:xfrm>
                  <a:off x="9288191" y="1571451"/>
                  <a:ext cx="1208284" cy="4290198"/>
                </a:xfrm>
                <a:prstGeom prst="rect">
                  <a:avLst/>
                </a:prstGeom>
                <a:solidFill>
                  <a:srgbClr val="F2F2F2"/>
                </a:solidFill>
                <a:ln cap="flat" cmpd="sng" w="9525">
                  <a:solidFill>
                    <a:schemeClr val="dk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758" name="Google Shape;758;p15"/>
                <p:cNvSpPr txBox="1"/>
                <p:nvPr/>
              </p:nvSpPr>
              <p:spPr>
                <a:xfrm rot="-5400000">
                  <a:off x="7809629" y="2971153"/>
                  <a:ext cx="3768781" cy="960265"/>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Resource Manager (ARM)</a:t>
                  </a:r>
                  <a:endParaRPr/>
                </a:p>
              </p:txBody>
            </p:sp>
          </p:grpSp>
          <p:pic>
            <p:nvPicPr>
              <p:cNvPr id="759" name="Google Shape;759;p15"/>
              <p:cNvPicPr preferRelativeResize="0"/>
              <p:nvPr/>
            </p:nvPicPr>
            <p:blipFill rotWithShape="1">
              <a:blip r:embed="rId9">
                <a:alphaModFix/>
              </a:blip>
              <a:srcRect b="0" l="0" r="0" t="0"/>
              <a:stretch/>
            </p:blipFill>
            <p:spPr>
              <a:xfrm>
                <a:off x="3544155" y="5682585"/>
                <a:ext cx="613282" cy="613282"/>
              </a:xfrm>
              <a:prstGeom prst="rect">
                <a:avLst/>
              </a:prstGeom>
              <a:noFill/>
              <a:ln>
                <a:noFill/>
              </a:ln>
            </p:spPr>
          </p:pic>
        </p:grpSp>
      </p:grpSp>
      <p:pic>
        <p:nvPicPr>
          <p:cNvPr id="760" name="Google Shape;760;p15"/>
          <p:cNvPicPr preferRelativeResize="0"/>
          <p:nvPr/>
        </p:nvPicPr>
        <p:blipFill rotWithShape="1">
          <a:blip r:embed="rId10">
            <a:alphaModFix/>
          </a:blip>
          <a:srcRect b="0" l="0" r="0" t="0"/>
          <a:stretch/>
        </p:blipFill>
        <p:spPr>
          <a:xfrm>
            <a:off x="4591050" y="6486525"/>
            <a:ext cx="3009900" cy="37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6"/>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Walkthrough – Create a VM with an ARM Template</a:t>
            </a:r>
            <a:endParaRPr/>
          </a:p>
        </p:txBody>
      </p:sp>
      <p:sp>
        <p:nvSpPr>
          <p:cNvPr id="766" name="Google Shape;766;p16"/>
          <p:cNvSpPr txBox="1"/>
          <p:nvPr>
            <p:ph idx="1" type="body"/>
          </p:nvPr>
        </p:nvSpPr>
        <p:spPr>
          <a:xfrm>
            <a:off x="418643" y="1571916"/>
            <a:ext cx="5394960" cy="302647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en-US"/>
              <a:t>Use the Azure QuickStart gallery to deploy a template that creates a virtual machine. </a:t>
            </a:r>
            <a:endParaRPr/>
          </a:p>
          <a:p>
            <a:pPr indent="-514350" lvl="0" marL="514350"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Explore the gallery and deploy a template.</a:t>
            </a:r>
            <a:endParaRPr/>
          </a:p>
          <a:p>
            <a:pPr indent="-514350" lvl="0" marL="514350"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Verify your virtual machine deployment.</a:t>
            </a:r>
            <a:endParaRPr/>
          </a:p>
        </p:txBody>
      </p:sp>
      <p:pic>
        <p:nvPicPr>
          <p:cNvPr id="767" name="Google Shape;767;p16"/>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Walkthrough - Create a VM with PowerShell</a:t>
            </a:r>
            <a:endParaRPr/>
          </a:p>
        </p:txBody>
      </p:sp>
      <p:sp>
        <p:nvSpPr>
          <p:cNvPr id="773" name="Google Shape;773;p17"/>
          <p:cNvSpPr txBox="1"/>
          <p:nvPr>
            <p:ph idx="1" type="body"/>
          </p:nvPr>
        </p:nvSpPr>
        <p:spPr>
          <a:xfrm>
            <a:off x="418642" y="1456897"/>
            <a:ext cx="5740618" cy="4262705"/>
          </a:xfrm>
          <a:prstGeom prst="rect">
            <a:avLst/>
          </a:prstGeom>
          <a:noFill/>
          <a:ln>
            <a:noFill/>
          </a:ln>
        </p:spPr>
        <p:txBody>
          <a:bodyPr anchorCtr="0" anchor="t" bIns="91425" lIns="0" spcFirstLastPara="1" rIns="146300" wrap="square" tIns="91425">
            <a:spAutoFit/>
          </a:bodyPr>
          <a:lstStyle/>
          <a:p>
            <a:pPr indent="0" lvl="0" marL="233045" rtl="0" algn="l">
              <a:lnSpc>
                <a:spcPct val="100000"/>
              </a:lnSpc>
              <a:spcBef>
                <a:spcPts val="0"/>
              </a:spcBef>
              <a:spcAft>
                <a:spcPts val="0"/>
              </a:spcAft>
              <a:buClr>
                <a:srgbClr val="000000"/>
              </a:buClr>
              <a:buSzPts val="2160"/>
              <a:buNone/>
            </a:pPr>
            <a:r>
              <a:rPr lang="en-US"/>
              <a:t>Install PowerShell locally, create a resource group and virtual machine, access and use the Cloud Shell, and review Azure Advisor recommendations.</a:t>
            </a:r>
            <a:endParaRPr/>
          </a:p>
          <a:p>
            <a:pPr indent="0" lvl="0" marL="233045" rtl="0" algn="l">
              <a:lnSpc>
                <a:spcPct val="100000"/>
              </a:lnSpc>
              <a:spcBef>
                <a:spcPts val="980"/>
              </a:spcBef>
              <a:spcAft>
                <a:spcPts val="0"/>
              </a:spcAft>
              <a:buClr>
                <a:srgbClr val="000000"/>
              </a:buClr>
              <a:buSzPts val="2160"/>
              <a:buNone/>
            </a:pPr>
            <a:r>
              <a:rPr lang="en-US">
                <a:latin typeface="Quattrocento Sans"/>
                <a:ea typeface="Quattrocento Sans"/>
                <a:cs typeface="Quattrocento Sans"/>
                <a:sym typeface="Quattrocento Sans"/>
              </a:rPr>
              <a:t>Use PowerShell to create a resource group and virtual machine. </a:t>
            </a:r>
            <a:endParaRPr>
              <a:latin typeface="Quattrocento Sans"/>
              <a:ea typeface="Quattrocento Sans"/>
              <a:cs typeface="Quattrocento Sans"/>
              <a:sym typeface="Quattrocento Sans"/>
            </a:endParaRPr>
          </a:p>
          <a:p>
            <a:pPr indent="-514349" lvl="0" marL="747395"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Execute PowerShell commands in the Cloud Shell.</a:t>
            </a:r>
            <a:endParaRPr/>
          </a:p>
          <a:p>
            <a:pPr indent="-514349" lvl="0" marL="747395"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Review Azure Advisor Recommendations.</a:t>
            </a:r>
            <a:endParaRPr/>
          </a:p>
        </p:txBody>
      </p:sp>
      <p:pic>
        <p:nvPicPr>
          <p:cNvPr id="774" name="Google Shape;774;p17"/>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Walkthrough - Create a VM with the Azure CLI</a:t>
            </a:r>
            <a:endParaRPr/>
          </a:p>
        </p:txBody>
      </p:sp>
      <p:sp>
        <p:nvSpPr>
          <p:cNvPr id="780" name="Google Shape;780;p18"/>
          <p:cNvSpPr txBox="1"/>
          <p:nvPr>
            <p:ph idx="1" type="body"/>
          </p:nvPr>
        </p:nvSpPr>
        <p:spPr>
          <a:xfrm>
            <a:off x="323850" y="1371172"/>
            <a:ext cx="5835410" cy="4324778"/>
          </a:xfrm>
          <a:prstGeom prst="rect">
            <a:avLst/>
          </a:prstGeom>
          <a:noFill/>
          <a:ln>
            <a:noFill/>
          </a:ln>
        </p:spPr>
        <p:txBody>
          <a:bodyPr anchorCtr="0" anchor="t" bIns="91425" lIns="0" spcFirstLastPara="1" rIns="146300" wrap="square" tIns="91425">
            <a:spAutoFit/>
          </a:bodyPr>
          <a:lstStyle/>
          <a:p>
            <a:pPr indent="0" lvl="0" marL="233361" rtl="0" algn="l">
              <a:lnSpc>
                <a:spcPct val="100000"/>
              </a:lnSpc>
              <a:spcBef>
                <a:spcPts val="0"/>
              </a:spcBef>
              <a:spcAft>
                <a:spcPts val="0"/>
              </a:spcAft>
              <a:buClr>
                <a:srgbClr val="000000"/>
              </a:buClr>
              <a:buSzPts val="2160"/>
              <a:buNone/>
            </a:pPr>
            <a:r>
              <a:rPr lang="en-US"/>
              <a:t>Install the Azure CLI locally, create a resource group and virtual machine, use the Cloud Shell, and review Azure Advisor recommendations. </a:t>
            </a:r>
            <a:r>
              <a:rPr lang="en-US" sz="2000"/>
              <a:t> </a:t>
            </a:r>
            <a:endParaRPr sz="2000"/>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Install the CLI locally.</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Use the CLI to create a resource group and virtual machine.</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Execute commands in the Cloud Shell.</a:t>
            </a:r>
            <a:endParaRPr/>
          </a:p>
          <a:p>
            <a:pPr indent="-514350" lvl="0" marL="747712"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Review Azure Advisor Recommendations.</a:t>
            </a:r>
            <a:endParaRPr/>
          </a:p>
        </p:txBody>
      </p:sp>
      <p:pic>
        <p:nvPicPr>
          <p:cNvPr id="781" name="Google Shape;781;p18"/>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9" name="Shape 789"/>
        <p:cNvGrpSpPr/>
        <p:nvPr/>
      </p:nvGrpSpPr>
      <p:grpSpPr>
        <a:xfrm>
          <a:off x="0" y="0"/>
          <a:ext cx="0" cy="0"/>
          <a:chOff x="0" y="0"/>
          <a:chExt cx="0" cy="0"/>
        </a:xfrm>
      </p:grpSpPr>
      <p:sp>
        <p:nvSpPr>
          <p:cNvPr id="790" name="Google Shape;790;p1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Advisor</a:t>
            </a:r>
            <a:endParaRPr/>
          </a:p>
        </p:txBody>
      </p:sp>
      <p:sp>
        <p:nvSpPr>
          <p:cNvPr id="791" name="Google Shape;791;p19"/>
          <p:cNvSpPr txBox="1"/>
          <p:nvPr>
            <p:ph idx="1" type="body"/>
          </p:nvPr>
        </p:nvSpPr>
        <p:spPr>
          <a:xfrm>
            <a:off x="462447" y="1236939"/>
            <a:ext cx="11528787" cy="1422377"/>
          </a:xfrm>
          <a:prstGeom prst="rect">
            <a:avLst/>
          </a:prstGeom>
          <a:noFill/>
          <a:ln>
            <a:noFill/>
          </a:ln>
        </p:spPr>
        <p:txBody>
          <a:bodyPr anchorCtr="0" anchor="t" bIns="91425" lIns="0" spcFirstLastPara="1" rIns="146300" wrap="square" tIns="91425">
            <a:spAutoFit/>
          </a:bodyPr>
          <a:lstStyle/>
          <a:p>
            <a:pPr indent="0" lvl="0" marL="1588" rtl="0" algn="l">
              <a:lnSpc>
                <a:spcPct val="115000"/>
              </a:lnSpc>
              <a:spcBef>
                <a:spcPts val="0"/>
              </a:spcBef>
              <a:spcAft>
                <a:spcPts val="0"/>
              </a:spcAft>
              <a:buClr>
                <a:srgbClr val="1A1A1A"/>
              </a:buClr>
              <a:buSzPts val="2160"/>
              <a:buNone/>
            </a:pPr>
            <a:r>
              <a:rPr b="1" lang="en-US"/>
              <a:t>Azure Advisor </a:t>
            </a:r>
            <a:r>
              <a:rPr lang="en-US"/>
              <a:t>analyzes deployed Azure resources and makes recommendations based on best practices to optimize Azure deployments. </a:t>
            </a:r>
            <a:endParaRPr b="0" i="0">
              <a:solidFill>
                <a:srgbClr val="171717"/>
              </a:solidFill>
              <a:latin typeface="Quattrocento Sans"/>
              <a:ea typeface="Quattrocento Sans"/>
              <a:cs typeface="Quattrocento Sans"/>
              <a:sym typeface="Quattrocento Sans"/>
            </a:endParaRPr>
          </a:p>
        </p:txBody>
      </p:sp>
      <p:sp>
        <p:nvSpPr>
          <p:cNvPr id="792" name="Google Shape;792;p19"/>
          <p:cNvSpPr txBox="1"/>
          <p:nvPr/>
        </p:nvSpPr>
        <p:spPr>
          <a:xfrm>
            <a:off x="1074785" y="2248984"/>
            <a:ext cx="4428041" cy="2544286"/>
          </a:xfrm>
          <a:prstGeom prst="rect">
            <a:avLst/>
          </a:prstGeom>
          <a:noFill/>
          <a:ln>
            <a:noFill/>
          </a:ln>
        </p:spPr>
        <p:txBody>
          <a:bodyPr anchorCtr="0" anchor="t" bIns="91425" lIns="0" spcFirstLastPara="1" rIns="146300" wrap="square" tIns="91425">
            <a:spAutoFit/>
          </a:bodyPr>
          <a:lstStyle/>
          <a:p>
            <a:pPr indent="-342900" lvl="0" marL="342900" marR="0" rtl="0" algn="l">
              <a:lnSpc>
                <a:spcPct val="100000"/>
              </a:lnSpc>
              <a:spcBef>
                <a:spcPts val="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Reliability</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Security</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Performance</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Cost</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Operational Excellence</a:t>
            </a:r>
            <a:endParaRPr sz="2400">
              <a:solidFill>
                <a:srgbClr val="000000"/>
              </a:solidFill>
              <a:latin typeface="Quattrocento Sans"/>
              <a:ea typeface="Quattrocento Sans"/>
              <a:cs typeface="Quattrocento Sans"/>
              <a:sym typeface="Quattrocento Sans"/>
            </a:endParaRPr>
          </a:p>
        </p:txBody>
      </p:sp>
      <p:pic>
        <p:nvPicPr>
          <p:cNvPr id="793" name="Google Shape;793;p19"/>
          <p:cNvPicPr preferRelativeResize="0"/>
          <p:nvPr/>
        </p:nvPicPr>
        <p:blipFill rotWithShape="1">
          <a:blip r:embed="rId3">
            <a:alphaModFix/>
          </a:blip>
          <a:srcRect b="0" l="0" r="0" t="0"/>
          <a:stretch/>
        </p:blipFill>
        <p:spPr>
          <a:xfrm>
            <a:off x="10307175" y="0"/>
            <a:ext cx="1422378" cy="1422378"/>
          </a:xfrm>
          <a:prstGeom prst="rect">
            <a:avLst/>
          </a:prstGeom>
          <a:noFill/>
          <a:ln>
            <a:noFill/>
          </a:ln>
        </p:spPr>
      </p:pic>
      <p:pic>
        <p:nvPicPr>
          <p:cNvPr descr="Screenshot of Azure Advisor showing available recommendations to increase Availability, Security, and Operational Excellence.  Along with cost reduction options." id="794" name="Google Shape;794;p19"/>
          <p:cNvPicPr preferRelativeResize="0"/>
          <p:nvPr/>
        </p:nvPicPr>
        <p:blipFill rotWithShape="1">
          <a:blip r:embed="rId4">
            <a:alphaModFix/>
          </a:blip>
          <a:srcRect b="0" l="0" r="0" t="0"/>
          <a:stretch/>
        </p:blipFill>
        <p:spPr>
          <a:xfrm>
            <a:off x="5125513" y="2292781"/>
            <a:ext cx="5095875" cy="2867025"/>
          </a:xfrm>
          <a:prstGeom prst="rect">
            <a:avLst/>
          </a:prstGeom>
          <a:noFill/>
          <a:ln>
            <a:noFill/>
          </a:ln>
        </p:spPr>
      </p:pic>
      <p:sp>
        <p:nvSpPr>
          <p:cNvPr id="795" name="Google Shape;795;p19"/>
          <p:cNvSpPr txBox="1"/>
          <p:nvPr/>
        </p:nvSpPr>
        <p:spPr>
          <a:xfrm>
            <a:off x="4038600" y="6551269"/>
            <a:ext cx="4114800"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900">
                <a:solidFill>
                  <a:srgbClr val="000000"/>
                </a:solidFill>
                <a:latin typeface="Quattrocento Sans"/>
                <a:ea typeface="Quattrocento Sans"/>
                <a:cs typeface="Quattrocento Sans"/>
                <a:sym typeface="Quattrocento Sans"/>
              </a:rPr>
              <a:t>© Copyright Microsoft Corporation. All rights reserved.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en-US"/>
              <a:t>Module Outline</a:t>
            </a:r>
            <a:endParaRPr/>
          </a:p>
        </p:txBody>
      </p:sp>
      <p:pic>
        <p:nvPicPr>
          <p:cNvPr descr="Scientific Thought" id="561" name="Google Shape;561;p2"/>
          <p:cNvPicPr preferRelativeResize="0"/>
          <p:nvPr/>
        </p:nvPicPr>
        <p:blipFill rotWithShape="1">
          <a:blip r:embed="rId3">
            <a:alphaModFix/>
          </a:blip>
          <a:srcRect b="0" l="0" r="0" t="0"/>
          <a:stretch/>
        </p:blipFill>
        <p:spPr>
          <a:xfrm>
            <a:off x="10145485" y="2810069"/>
            <a:ext cx="1237861" cy="1237861"/>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20"/>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Monitor</a:t>
            </a:r>
            <a:endParaRPr/>
          </a:p>
        </p:txBody>
      </p:sp>
      <p:sp>
        <p:nvSpPr>
          <p:cNvPr id="805" name="Google Shape;805;p20"/>
          <p:cNvSpPr txBox="1"/>
          <p:nvPr>
            <p:ph idx="1" type="body"/>
          </p:nvPr>
        </p:nvSpPr>
        <p:spPr>
          <a:xfrm>
            <a:off x="418643" y="1291692"/>
            <a:ext cx="11340811" cy="1292662"/>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b="1" lang="en-US"/>
              <a:t>Azure Monitor </a:t>
            </a:r>
            <a:r>
              <a:rPr b="0" i="0" lang="en-US">
                <a:solidFill>
                  <a:srgbClr val="171717"/>
                </a:solidFill>
                <a:latin typeface="Quattrocento Sans"/>
                <a:ea typeface="Quattrocento Sans"/>
                <a:cs typeface="Quattrocento Sans"/>
                <a:sym typeface="Quattrocento Sans"/>
              </a:rPr>
              <a:t>maximizes the availability and performance of applications and services by collecting, analyzing, and acting on telemetry from cloud and on-premises environments.</a:t>
            </a:r>
            <a:r>
              <a:rPr lang="en-US">
                <a:solidFill>
                  <a:srgbClr val="171717"/>
                </a:solidFill>
                <a:latin typeface="Quattrocento Sans"/>
                <a:ea typeface="Quattrocento Sans"/>
                <a:cs typeface="Quattrocento Sans"/>
                <a:sym typeface="Quattrocento Sans"/>
              </a:rPr>
              <a:t> </a:t>
            </a:r>
            <a:endParaRPr b="0" i="0">
              <a:solidFill>
                <a:srgbClr val="171717"/>
              </a:solidFill>
              <a:latin typeface="Quattrocento Sans"/>
              <a:ea typeface="Quattrocento Sans"/>
              <a:cs typeface="Quattrocento Sans"/>
              <a:sym typeface="Quattrocento Sans"/>
            </a:endParaRPr>
          </a:p>
        </p:txBody>
      </p:sp>
      <p:sp>
        <p:nvSpPr>
          <p:cNvPr id="806" name="Google Shape;806;p20"/>
          <p:cNvSpPr txBox="1"/>
          <p:nvPr/>
        </p:nvSpPr>
        <p:spPr>
          <a:xfrm>
            <a:off x="1074785" y="2582983"/>
            <a:ext cx="4428041" cy="2544286"/>
          </a:xfrm>
          <a:prstGeom prst="rect">
            <a:avLst/>
          </a:prstGeom>
          <a:noFill/>
          <a:ln>
            <a:noFill/>
          </a:ln>
        </p:spPr>
        <p:txBody>
          <a:bodyPr anchorCtr="0" anchor="t" bIns="91425" lIns="0" spcFirstLastPara="1" rIns="146300" wrap="square" tIns="91425">
            <a:spAutoFit/>
          </a:bodyPr>
          <a:lstStyle/>
          <a:p>
            <a:pPr indent="-342900" lvl="0" marL="342900" marR="0" rtl="0" algn="l">
              <a:lnSpc>
                <a:spcPct val="100000"/>
              </a:lnSpc>
              <a:spcBef>
                <a:spcPts val="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Application Insights</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Log Analytics</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Smart Alerts</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Automation Actions</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Customized Dashboards</a:t>
            </a:r>
            <a:endParaRPr sz="2400">
              <a:solidFill>
                <a:srgbClr val="000000"/>
              </a:solidFill>
              <a:latin typeface="Quattrocento Sans"/>
              <a:ea typeface="Quattrocento Sans"/>
              <a:cs typeface="Quattrocento Sans"/>
              <a:sym typeface="Quattrocento Sans"/>
            </a:endParaRPr>
          </a:p>
        </p:txBody>
      </p:sp>
      <p:pic>
        <p:nvPicPr>
          <p:cNvPr id="807" name="Google Shape;807;p20"/>
          <p:cNvPicPr preferRelativeResize="0"/>
          <p:nvPr/>
        </p:nvPicPr>
        <p:blipFill rotWithShape="1">
          <a:blip r:embed="rId3">
            <a:alphaModFix/>
          </a:blip>
          <a:srcRect b="0" l="0" r="0" t="0"/>
          <a:stretch/>
        </p:blipFill>
        <p:spPr>
          <a:xfrm>
            <a:off x="7223065" y="2582983"/>
            <a:ext cx="2816149" cy="28161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21"/>
          <p:cNvSpPr txBox="1"/>
          <p:nvPr>
            <p:ph type="title"/>
          </p:nvPr>
        </p:nvSpPr>
        <p:spPr>
          <a:xfrm>
            <a:off x="418643" y="280697"/>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Service Health</a:t>
            </a:r>
            <a:endParaRPr/>
          </a:p>
        </p:txBody>
      </p:sp>
      <p:pic>
        <p:nvPicPr>
          <p:cNvPr descr="Screenshot of the Azure Service Health UI showing a notification that storage service is temporarily down." id="817" name="Google Shape;817;p21"/>
          <p:cNvPicPr preferRelativeResize="0"/>
          <p:nvPr/>
        </p:nvPicPr>
        <p:blipFill rotWithShape="1">
          <a:blip r:embed="rId3">
            <a:alphaModFix/>
          </a:blip>
          <a:srcRect b="0" l="0" r="0" t="0"/>
          <a:stretch/>
        </p:blipFill>
        <p:spPr>
          <a:xfrm>
            <a:off x="254001" y="858928"/>
            <a:ext cx="7944492" cy="4581525"/>
          </a:xfrm>
          <a:prstGeom prst="rect">
            <a:avLst/>
          </a:prstGeom>
          <a:noFill/>
          <a:ln>
            <a:noFill/>
          </a:ln>
        </p:spPr>
      </p:pic>
      <p:sp>
        <p:nvSpPr>
          <p:cNvPr id="818" name="Google Shape;818;p21"/>
          <p:cNvSpPr txBox="1"/>
          <p:nvPr>
            <p:ph idx="1" type="body"/>
          </p:nvPr>
        </p:nvSpPr>
        <p:spPr>
          <a:xfrm>
            <a:off x="8305454" y="2764416"/>
            <a:ext cx="3791296" cy="2029257"/>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lang="en-US">
                <a:latin typeface="Quattrocento Sans"/>
                <a:ea typeface="Quattrocento Sans"/>
                <a:cs typeface="Quattrocento Sans"/>
                <a:sym typeface="Quattrocento Sans"/>
              </a:rPr>
              <a:t>Evaluate the impact of Azure service issues with personalized guidance and support, notifications, and issue resolution updates.</a:t>
            </a:r>
            <a:endParaRPr>
              <a:latin typeface="Quattrocento Sans"/>
              <a:ea typeface="Quattrocento Sans"/>
              <a:cs typeface="Quattrocento Sans"/>
              <a:sym typeface="Quattrocento Sans"/>
            </a:endParaRPr>
          </a:p>
        </p:txBody>
      </p:sp>
      <p:pic>
        <p:nvPicPr>
          <p:cNvPr descr="Azure Service Health icon. " id="819" name="Google Shape;819;p21"/>
          <p:cNvPicPr preferRelativeResize="0"/>
          <p:nvPr/>
        </p:nvPicPr>
        <p:blipFill rotWithShape="1">
          <a:blip r:embed="rId4">
            <a:alphaModFix/>
          </a:blip>
          <a:srcRect b="0" l="0" r="0" t="0"/>
          <a:stretch/>
        </p:blipFill>
        <p:spPr>
          <a:xfrm>
            <a:off x="9098881" y="1296653"/>
            <a:ext cx="1438967" cy="1291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22"/>
          <p:cNvSpPr txBox="1"/>
          <p:nvPr>
            <p:ph type="title"/>
          </p:nvPr>
        </p:nvSpPr>
        <p:spPr>
          <a:xfrm>
            <a:off x="418643" y="262935"/>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Service Health </a:t>
            </a:r>
            <a:r>
              <a:rPr lang="en-US" sz="1800"/>
              <a:t>(continued)</a:t>
            </a:r>
            <a:endParaRPr sz="1800"/>
          </a:p>
        </p:txBody>
      </p:sp>
      <p:sp>
        <p:nvSpPr>
          <p:cNvPr id="829" name="Google Shape;829;p22"/>
          <p:cNvSpPr txBox="1"/>
          <p:nvPr>
            <p:ph idx="1" type="body"/>
          </p:nvPr>
        </p:nvSpPr>
        <p:spPr>
          <a:xfrm>
            <a:off x="418643" y="1114134"/>
            <a:ext cx="11340811" cy="92333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000000"/>
              </a:buClr>
              <a:buSzPts val="2160"/>
              <a:buNone/>
            </a:pPr>
            <a:r>
              <a:rPr b="1" lang="en-US"/>
              <a:t>Azure Service Health</a:t>
            </a:r>
            <a:r>
              <a:rPr lang="en-US"/>
              <a:t> provides a personalized view of the health of Azure services and the regions being used.</a:t>
            </a:r>
            <a:endParaRPr b="1"/>
          </a:p>
        </p:txBody>
      </p:sp>
      <p:sp>
        <p:nvSpPr>
          <p:cNvPr id="830" name="Google Shape;830;p22"/>
          <p:cNvSpPr txBox="1"/>
          <p:nvPr/>
        </p:nvSpPr>
        <p:spPr>
          <a:xfrm>
            <a:off x="992653" y="2037464"/>
            <a:ext cx="5457426" cy="1549142"/>
          </a:xfrm>
          <a:prstGeom prst="rect">
            <a:avLst/>
          </a:prstGeom>
          <a:noFill/>
          <a:ln>
            <a:noFill/>
          </a:ln>
        </p:spPr>
        <p:txBody>
          <a:bodyPr anchorCtr="0" anchor="t" bIns="91425" lIns="0" spcFirstLastPara="1" rIns="146300" wrap="square" tIns="91425">
            <a:spAutoFit/>
          </a:bodyPr>
          <a:lstStyle/>
          <a:p>
            <a:pPr indent="-342900" lvl="0" marL="342900" marR="0" rtl="0" algn="l">
              <a:lnSpc>
                <a:spcPct val="100000"/>
              </a:lnSpc>
              <a:spcBef>
                <a:spcPts val="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Communication regarding outages</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Planned maintenance</a:t>
            </a:r>
            <a:endParaRPr/>
          </a:p>
          <a:p>
            <a:pPr indent="-342900" lvl="0" marL="342900" marR="0" rtl="0" algn="l">
              <a:lnSpc>
                <a:spcPct val="100000"/>
              </a:lnSpc>
              <a:spcBef>
                <a:spcPts val="980"/>
              </a:spcBef>
              <a:spcAft>
                <a:spcPts val="0"/>
              </a:spcAft>
              <a:buClr>
                <a:srgbClr val="171717"/>
              </a:buClr>
              <a:buSzPts val="2160"/>
              <a:buFont typeface="Arial"/>
              <a:buChar char="•"/>
            </a:pPr>
            <a:r>
              <a:rPr lang="en-US" sz="2400">
                <a:solidFill>
                  <a:srgbClr val="171717"/>
                </a:solidFill>
                <a:latin typeface="Quattrocento Sans"/>
                <a:ea typeface="Quattrocento Sans"/>
                <a:cs typeface="Quattrocento Sans"/>
                <a:sym typeface="Quattrocento Sans"/>
              </a:rPr>
              <a:t>Other health advisories</a:t>
            </a:r>
            <a:endParaRPr sz="2400">
              <a:solidFill>
                <a:srgbClr val="000000"/>
              </a:solidFill>
              <a:latin typeface="Quattrocento Sans"/>
              <a:ea typeface="Quattrocento Sans"/>
              <a:cs typeface="Quattrocento Sans"/>
              <a:sym typeface="Quattrocento Sans"/>
            </a:endParaRPr>
          </a:p>
        </p:txBody>
      </p:sp>
      <p:pic>
        <p:nvPicPr>
          <p:cNvPr descr="Sample Azure Service Health message describe where and outage occurred and information about its duration." id="831" name="Google Shape;831;p22"/>
          <p:cNvPicPr preferRelativeResize="0"/>
          <p:nvPr/>
        </p:nvPicPr>
        <p:blipFill rotWithShape="1">
          <a:blip r:embed="rId3">
            <a:alphaModFix/>
          </a:blip>
          <a:srcRect b="0" l="0" r="0" t="0"/>
          <a:stretch/>
        </p:blipFill>
        <p:spPr>
          <a:xfrm>
            <a:off x="6029325" y="1713075"/>
            <a:ext cx="6035589" cy="3747062"/>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3"/>
          <p:cNvSpPr txBox="1"/>
          <p:nvPr>
            <p:ph type="title"/>
          </p:nvPr>
        </p:nvSpPr>
        <p:spPr>
          <a:xfrm>
            <a:off x="418643" y="35171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Resource Manager (ARM) templates</a:t>
            </a:r>
            <a:endParaRPr/>
          </a:p>
        </p:txBody>
      </p:sp>
      <p:sp>
        <p:nvSpPr>
          <p:cNvPr id="838" name="Google Shape;838;p23"/>
          <p:cNvSpPr txBox="1"/>
          <p:nvPr>
            <p:ph idx="1" type="body"/>
          </p:nvPr>
        </p:nvSpPr>
        <p:spPr>
          <a:xfrm>
            <a:off x="418643" y="1202912"/>
            <a:ext cx="11340811" cy="4278094"/>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rgbClr val="171717"/>
              </a:buClr>
              <a:buSzPts val="2160"/>
              <a:buNone/>
            </a:pPr>
            <a:r>
              <a:rPr b="1" i="0" lang="en-US">
                <a:solidFill>
                  <a:srgbClr val="171717"/>
                </a:solidFill>
                <a:latin typeface="Quattrocento Sans"/>
                <a:ea typeface="Quattrocento Sans"/>
                <a:cs typeface="Quattrocento Sans"/>
                <a:sym typeface="Quattrocento Sans"/>
              </a:rPr>
              <a:t>Azure Resource Manager (ARM) </a:t>
            </a:r>
            <a:r>
              <a:rPr b="0" i="0" lang="en-US">
                <a:solidFill>
                  <a:srgbClr val="171717"/>
                </a:solidFill>
                <a:latin typeface="Quattrocento Sans"/>
                <a:ea typeface="Quattrocento Sans"/>
                <a:cs typeface="Quattrocento Sans"/>
                <a:sym typeface="Quattrocento Sans"/>
              </a:rPr>
              <a:t>templates </a:t>
            </a:r>
            <a:r>
              <a:rPr lang="en-US">
                <a:solidFill>
                  <a:srgbClr val="171717"/>
                </a:solidFill>
                <a:latin typeface="Quattrocento Sans"/>
                <a:ea typeface="Quattrocento Sans"/>
                <a:cs typeface="Quattrocento Sans"/>
                <a:sym typeface="Quattrocento Sans"/>
              </a:rPr>
              <a:t>are JavaScript Object Notation (JSON) files that can be used to create and deploy Azure infrastructure without having to write programing commands.</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Declarative syntax</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Repeatable results</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Orchestration</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Modular files</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Built-in validation</a:t>
            </a:r>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Exportable code</a:t>
            </a:r>
            <a:endParaRPr/>
          </a:p>
        </p:txBody>
      </p:sp>
      <p:pic>
        <p:nvPicPr>
          <p:cNvPr descr="Template deployment comparison" id="839" name="Google Shape;839;p23"/>
          <p:cNvPicPr preferRelativeResize="0"/>
          <p:nvPr/>
        </p:nvPicPr>
        <p:blipFill rotWithShape="1">
          <a:blip r:embed="rId3">
            <a:alphaModFix/>
          </a:blip>
          <a:srcRect b="0" l="0" r="0" t="0"/>
          <a:stretch/>
        </p:blipFill>
        <p:spPr>
          <a:xfrm>
            <a:off x="4745065" y="2239401"/>
            <a:ext cx="7007830" cy="3237265"/>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24"/>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Knowledge Check</a:t>
            </a:r>
            <a:endParaRPr i="1">
              <a:solidFill>
                <a:srgbClr val="C00000"/>
              </a:solidFill>
            </a:endParaRPr>
          </a:p>
        </p:txBody>
      </p:sp>
      <p:sp>
        <p:nvSpPr>
          <p:cNvPr id="848" name="Google Shape;848;p24"/>
          <p:cNvSpPr txBox="1"/>
          <p:nvPr/>
        </p:nvSpPr>
        <p:spPr>
          <a:xfrm>
            <a:off x="418643" y="1762098"/>
            <a:ext cx="5495992" cy="876303"/>
          </a:xfrm>
          <a:prstGeom prst="rect">
            <a:avLst/>
          </a:prstGeom>
          <a:noFill/>
          <a:ln>
            <a:noFill/>
          </a:ln>
        </p:spPr>
        <p:txBody>
          <a:bodyPr anchorCtr="0" anchor="t" bIns="91425" lIns="0" spcFirstLastPara="1" rIns="146300" wrap="square" tIns="91425">
            <a:noAutofit/>
          </a:bodyPr>
          <a:lstStyle/>
          <a:p>
            <a:pPr indent="0" lvl="0" marL="0" marR="0" rtl="0" algn="l">
              <a:lnSpc>
                <a:spcPct val="90000"/>
              </a:lnSpc>
              <a:spcBef>
                <a:spcPts val="0"/>
              </a:spcBef>
              <a:spcAft>
                <a:spcPts val="0"/>
              </a:spcAft>
              <a:buClr>
                <a:srgbClr val="C00000"/>
              </a:buClr>
              <a:buSzPts val="2400"/>
              <a:buFont typeface="Quattrocento Sans"/>
              <a:buNone/>
            </a:pPr>
            <a:r>
              <a:rPr b="0" i="1" lang="en-US" sz="2400" cap="none">
                <a:solidFill>
                  <a:srgbClr val="C00000"/>
                </a:solidFill>
                <a:latin typeface="Quattrocento Sans"/>
                <a:ea typeface="Quattrocento Sans"/>
                <a:cs typeface="Quattrocento Sans"/>
                <a:sym typeface="Quattrocento Sans"/>
              </a:rPr>
              <a:t>Populate with instructions to use the polling tool of your choice</a:t>
            </a:r>
            <a:endParaRPr b="0" i="1" sz="2400" cap="none">
              <a:solidFill>
                <a:srgbClr val="C00000"/>
              </a:solidFill>
              <a:latin typeface="Quattrocento Sans"/>
              <a:ea typeface="Quattrocento Sans"/>
              <a:cs typeface="Quattrocento Sans"/>
              <a:sym typeface="Quattrocento Sans"/>
            </a:endParaRPr>
          </a:p>
        </p:txBody>
      </p:sp>
      <p:sp>
        <p:nvSpPr>
          <p:cNvPr id="849" name="Google Shape;849;p24"/>
          <p:cNvSpPr txBox="1"/>
          <p:nvPr/>
        </p:nvSpPr>
        <p:spPr>
          <a:xfrm>
            <a:off x="418643" y="2874947"/>
            <a:ext cx="5495993" cy="4612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18"/>
              <a:buFont typeface="Noto Sans Symbols"/>
              <a:buNone/>
            </a:pPr>
            <a:r>
              <a:rPr lang="en-US" sz="2353">
                <a:solidFill>
                  <a:srgbClr val="000000"/>
                </a:solidFill>
                <a:latin typeface="Quattrocento Sans"/>
                <a:ea typeface="Quattrocento Sans"/>
                <a:cs typeface="Quattrocento Sans"/>
                <a:sym typeface="Quattrocento Sans"/>
              </a:rPr>
              <a:t>Module 3</a:t>
            </a:r>
            <a:endParaRPr/>
          </a:p>
        </p:txBody>
      </p:sp>
      <p:sp>
        <p:nvSpPr>
          <p:cNvPr id="850" name="Google Shape;850;p24"/>
          <p:cNvSpPr txBox="1"/>
          <p:nvPr/>
        </p:nvSpPr>
        <p:spPr>
          <a:xfrm>
            <a:off x="418643" y="3630663"/>
            <a:ext cx="5413394" cy="1405955"/>
          </a:xfrm>
          <a:prstGeom prst="rect">
            <a:avLst/>
          </a:prstGeom>
          <a:noFill/>
          <a:ln>
            <a:noFill/>
          </a:ln>
        </p:spPr>
        <p:txBody>
          <a:bodyPr anchorCtr="0" anchor="t" bIns="45700" lIns="91425" spcFirstLastPara="1" rIns="91425" wrap="square" tIns="45700">
            <a:noAutofit/>
          </a:bodyPr>
          <a:lstStyle/>
          <a:p>
            <a:pPr indent="-448193" lvl="0" marL="448193" marR="0" rtl="0" algn="l">
              <a:lnSpc>
                <a:spcPct val="100000"/>
              </a:lnSpc>
              <a:spcBef>
                <a:spcPts val="0"/>
              </a:spcBef>
              <a:spcAft>
                <a:spcPts val="0"/>
              </a:spcAft>
              <a:buClr>
                <a:srgbClr val="000000"/>
              </a:buClr>
              <a:buSzPts val="1765"/>
              <a:buFont typeface="Quattrocento Sans"/>
              <a:buAutoNum type="arabicPeriod"/>
            </a:pPr>
            <a:r>
              <a:rPr lang="en-US" sz="1961">
                <a:solidFill>
                  <a:srgbClr val="000000"/>
                </a:solidFill>
                <a:latin typeface="Quattrocento Sans"/>
                <a:ea typeface="Quattrocento Sans"/>
                <a:cs typeface="Quattrocento Sans"/>
                <a:sym typeface="Quattrocento Sans"/>
              </a:rPr>
              <a:t>Use your Smartphones or Mobile Devices</a:t>
            </a:r>
            <a:endParaRPr/>
          </a:p>
          <a:p>
            <a:pPr indent="-448193" lvl="0" marL="448193" marR="0" rtl="0" algn="l">
              <a:lnSpc>
                <a:spcPct val="100000"/>
              </a:lnSpc>
              <a:spcBef>
                <a:spcPts val="0"/>
              </a:spcBef>
              <a:spcAft>
                <a:spcPts val="0"/>
              </a:spcAft>
              <a:buClr>
                <a:srgbClr val="000000"/>
              </a:buClr>
              <a:buSzPts val="1765"/>
              <a:buFont typeface="Quattrocento Sans"/>
              <a:buAutoNum type="arabicPeriod"/>
            </a:pPr>
            <a:r>
              <a:rPr lang="en-US" sz="1961">
                <a:solidFill>
                  <a:srgbClr val="000000"/>
                </a:solidFill>
                <a:latin typeface="Quattrocento Sans"/>
                <a:ea typeface="Quattrocento Sans"/>
                <a:cs typeface="Quattrocento Sans"/>
                <a:sym typeface="Quattrocento Sans"/>
              </a:rPr>
              <a:t>Go to </a:t>
            </a:r>
            <a:r>
              <a:rPr i="1" lang="en-US" sz="1961">
                <a:solidFill>
                  <a:srgbClr val="000000"/>
                </a:solidFill>
                <a:latin typeface="Quattrocento Sans"/>
                <a:ea typeface="Quattrocento Sans"/>
                <a:cs typeface="Quattrocento Sans"/>
                <a:sym typeface="Quattrocento Sans"/>
              </a:rPr>
              <a:t>(</a:t>
            </a:r>
            <a:r>
              <a:rPr b="1" i="1" lang="en-US" sz="1961">
                <a:solidFill>
                  <a:srgbClr val="0777D3"/>
                </a:solidFill>
                <a:latin typeface="Quattrocento Sans"/>
                <a:ea typeface="Quattrocento Sans"/>
                <a:cs typeface="Quattrocento Sans"/>
                <a:sym typeface="Quattrocento Sans"/>
              </a:rPr>
              <a:t>insert polling app link of your choice</a:t>
            </a:r>
            <a:r>
              <a:rPr i="1" lang="en-US" sz="1961">
                <a:solidFill>
                  <a:srgbClr val="000000"/>
                </a:solidFill>
                <a:latin typeface="Quattrocento Sans"/>
                <a:ea typeface="Quattrocento Sans"/>
                <a:cs typeface="Quattrocento Sans"/>
                <a:sym typeface="Quattrocento Sans"/>
              </a:rPr>
              <a:t>)</a:t>
            </a:r>
            <a:endParaRPr/>
          </a:p>
          <a:p>
            <a:pPr indent="-448193" lvl="0" marL="448193" marR="0" rtl="0" algn="l">
              <a:lnSpc>
                <a:spcPct val="100000"/>
              </a:lnSpc>
              <a:spcBef>
                <a:spcPts val="0"/>
              </a:spcBef>
              <a:spcAft>
                <a:spcPts val="0"/>
              </a:spcAft>
              <a:buClr>
                <a:srgbClr val="000000"/>
              </a:buClr>
              <a:buSzPts val="1765"/>
              <a:buFont typeface="Quattrocento Sans"/>
              <a:buAutoNum type="arabicPeriod"/>
            </a:pPr>
            <a:r>
              <a:rPr lang="en-US" sz="1961">
                <a:solidFill>
                  <a:srgbClr val="000000"/>
                </a:solidFill>
                <a:latin typeface="Quattrocento Sans"/>
                <a:ea typeface="Quattrocento Sans"/>
                <a:cs typeface="Quattrocento Sans"/>
                <a:sym typeface="Quattrocento Sans"/>
              </a:rPr>
              <a:t>Enter Code: </a:t>
            </a:r>
            <a:r>
              <a:rPr b="1" lang="en-US" sz="1961">
                <a:solidFill>
                  <a:srgbClr val="0777D3"/>
                </a:solidFill>
                <a:latin typeface="Quattrocento Sans"/>
                <a:ea typeface="Quattrocento Sans"/>
                <a:cs typeface="Quattrocento Sans"/>
                <a:sym typeface="Quattrocento Sans"/>
              </a:rPr>
              <a:t>123-45-678</a:t>
            </a:r>
            <a:endParaRPr/>
          </a:p>
          <a:p>
            <a:pPr indent="-448193" lvl="0" marL="448193" marR="0" rtl="0" algn="l">
              <a:lnSpc>
                <a:spcPct val="100000"/>
              </a:lnSpc>
              <a:spcBef>
                <a:spcPts val="0"/>
              </a:spcBef>
              <a:spcAft>
                <a:spcPts val="0"/>
              </a:spcAft>
              <a:buClr>
                <a:srgbClr val="000000"/>
              </a:buClr>
              <a:buSzPts val="1765"/>
              <a:buFont typeface="Quattrocento Sans"/>
              <a:buAutoNum type="arabicPeriod"/>
            </a:pPr>
            <a:r>
              <a:rPr lang="en-US" sz="1961">
                <a:solidFill>
                  <a:srgbClr val="000000"/>
                </a:solidFill>
                <a:latin typeface="Quattrocento Sans"/>
                <a:ea typeface="Quattrocento Sans"/>
                <a:cs typeface="Quattrocento Sans"/>
                <a:sym typeface="Quattrocento Sans"/>
              </a:rPr>
              <a:t>Please participate in the quiz for this section</a:t>
            </a:r>
            <a:endParaRPr/>
          </a:p>
          <a:p>
            <a:pPr indent="-336121" lvl="0" marL="448193" marR="0" rtl="0" algn="l">
              <a:lnSpc>
                <a:spcPct val="100000"/>
              </a:lnSpc>
              <a:spcBef>
                <a:spcPts val="0"/>
              </a:spcBef>
              <a:spcAft>
                <a:spcPts val="0"/>
              </a:spcAft>
              <a:buClr>
                <a:srgbClr val="000000"/>
              </a:buClr>
              <a:buSzPts val="1765"/>
              <a:buFont typeface="Quattrocento Sans"/>
              <a:buNone/>
            </a:pPr>
            <a:r>
              <a:t/>
            </a:r>
            <a:endParaRPr sz="1961">
              <a:solidFill>
                <a:srgbClr val="000000"/>
              </a:solidFill>
              <a:latin typeface="Quattrocento Sans"/>
              <a:ea typeface="Quattrocento Sans"/>
              <a:cs typeface="Quattrocento Sans"/>
              <a:sym typeface="Quattrocento Sans"/>
            </a:endParaRPr>
          </a:p>
          <a:p>
            <a:pPr indent="-336121" lvl="0" marL="448193" marR="0" rtl="0" algn="l">
              <a:lnSpc>
                <a:spcPct val="100000"/>
              </a:lnSpc>
              <a:spcBef>
                <a:spcPts val="0"/>
              </a:spcBef>
              <a:spcAft>
                <a:spcPts val="0"/>
              </a:spcAft>
              <a:buClr>
                <a:srgbClr val="000000"/>
              </a:buClr>
              <a:buSzPts val="1765"/>
              <a:buFont typeface="Quattrocento Sans"/>
              <a:buNone/>
            </a:pPr>
            <a:r>
              <a:t/>
            </a:r>
            <a:endParaRPr sz="1961">
              <a:solidFill>
                <a:srgbClr val="000000"/>
              </a:solidFill>
              <a:latin typeface="Quattrocento Sans"/>
              <a:ea typeface="Quattrocento Sans"/>
              <a:cs typeface="Quattrocento Sans"/>
              <a:sym typeface="Quattrocento Sans"/>
            </a:endParaRPr>
          </a:p>
        </p:txBody>
      </p:sp>
      <p:pic>
        <p:nvPicPr>
          <p:cNvPr descr="Icon of a computer monitor with some pseudo text and sample quiz questions being displayed." id="851" name="Google Shape;851;p24"/>
          <p:cNvPicPr preferRelativeResize="0"/>
          <p:nvPr/>
        </p:nvPicPr>
        <p:blipFill rotWithShape="1">
          <a:blip r:embed="rId3">
            <a:alphaModFix/>
          </a:blip>
          <a:srcRect b="0" l="0" r="0" t="0"/>
          <a:stretch/>
        </p:blipFill>
        <p:spPr>
          <a:xfrm>
            <a:off x="6904644" y="869785"/>
            <a:ext cx="4657986" cy="4285347"/>
          </a:xfrm>
          <a:prstGeom prst="rect">
            <a:avLst/>
          </a:prstGeom>
          <a:noFill/>
          <a:ln>
            <a:noFill/>
          </a:ln>
        </p:spPr>
      </p:pic>
      <p:pic>
        <p:nvPicPr>
          <p:cNvPr descr="A page displayed on a computer screen with lines on it and one of them has Check mark.  This represents the need to take a knowledge check." id="852" name="Google Shape;852;p24"/>
          <p:cNvPicPr preferRelativeResize="0"/>
          <p:nvPr/>
        </p:nvPicPr>
        <p:blipFill rotWithShape="1">
          <a:blip r:embed="rId4">
            <a:alphaModFix/>
          </a:blip>
          <a:srcRect b="0" l="0" r="0" t="0"/>
          <a:stretch/>
        </p:blipFill>
        <p:spPr>
          <a:xfrm>
            <a:off x="7339716" y="1445085"/>
            <a:ext cx="1583442" cy="2302847"/>
          </a:xfrm>
          <a:prstGeom prst="rect">
            <a:avLst/>
          </a:prstGeom>
          <a:noFill/>
          <a:ln>
            <a:noFill/>
          </a:ln>
        </p:spPr>
      </p:pic>
      <p:sp>
        <p:nvSpPr>
          <p:cNvPr id="853" name="Google Shape;853;p24"/>
          <p:cNvSpPr txBox="1"/>
          <p:nvPr/>
        </p:nvSpPr>
        <p:spPr>
          <a:xfrm>
            <a:off x="8873356" y="1445085"/>
            <a:ext cx="2608347" cy="2220706"/>
          </a:xfrm>
          <a:prstGeom prst="rect">
            <a:avLst/>
          </a:prstGeom>
          <a:noFill/>
          <a:ln>
            <a:noFill/>
          </a:ln>
        </p:spPr>
        <p:txBody>
          <a:bodyPr anchorCtr="0" anchor="t" bIns="143425" lIns="179275" spcFirstLastPara="1" rIns="179275" wrap="square" tIns="143425">
            <a:spAutoFit/>
          </a:bodyPr>
          <a:lstStyle/>
          <a:p>
            <a:pPr indent="0" lvl="0" marL="0" marR="0" rtl="0" algn="l">
              <a:lnSpc>
                <a:spcPct val="90000"/>
              </a:lnSpc>
              <a:spcBef>
                <a:spcPts val="0"/>
              </a:spcBef>
              <a:spcAft>
                <a:spcPts val="0"/>
              </a:spcAft>
              <a:buNone/>
            </a:pPr>
            <a:r>
              <a:rPr lang="en-US" sz="2353">
                <a:solidFill>
                  <a:schemeClr val="lt1"/>
                </a:solidFill>
                <a:latin typeface="Quattrocento Sans"/>
                <a:ea typeface="Quattrocento Sans"/>
                <a:cs typeface="Quattrocento Sans"/>
                <a:sym typeface="Quattrocento Sans"/>
              </a:rPr>
              <a:t>Which one?</a:t>
            </a:r>
            <a:endParaRPr/>
          </a:p>
          <a:p>
            <a:pPr indent="0" lvl="0" marL="0" marR="0" rtl="0" algn="l">
              <a:lnSpc>
                <a:spcPct val="90000"/>
              </a:lnSpc>
              <a:spcBef>
                <a:spcPts val="588"/>
              </a:spcBef>
              <a:spcAft>
                <a:spcPts val="0"/>
              </a:spcAft>
              <a:buNone/>
            </a:pPr>
            <a:r>
              <a:t/>
            </a:r>
            <a:endParaRPr sz="2353">
              <a:solidFill>
                <a:schemeClr val="lt1"/>
              </a:solidFill>
              <a:latin typeface="Quattrocento Sans"/>
              <a:ea typeface="Quattrocento Sans"/>
              <a:cs typeface="Quattrocento Sans"/>
              <a:sym typeface="Quattrocento Sans"/>
            </a:endParaRPr>
          </a:p>
          <a:p>
            <a:pPr indent="0" lvl="0" marL="0" marR="0" rtl="0" algn="l">
              <a:lnSpc>
                <a:spcPct val="90000"/>
              </a:lnSpc>
              <a:spcBef>
                <a:spcPts val="588"/>
              </a:spcBef>
              <a:spcAft>
                <a:spcPts val="0"/>
              </a:spcAft>
              <a:buNone/>
            </a:pPr>
            <a:r>
              <a:rPr lang="en-US" sz="2353">
                <a:solidFill>
                  <a:schemeClr val="lt1"/>
                </a:solidFill>
                <a:latin typeface="Quattrocento Sans"/>
                <a:ea typeface="Quattrocento Sans"/>
                <a:cs typeface="Quattrocento Sans"/>
                <a:sym typeface="Quattrocento Sans"/>
              </a:rPr>
              <a:t>A). Azure Portal</a:t>
            </a:r>
            <a:endParaRPr/>
          </a:p>
          <a:p>
            <a:pPr indent="0" lvl="0" marL="0" marR="0" rtl="0" algn="l">
              <a:lnSpc>
                <a:spcPct val="90000"/>
              </a:lnSpc>
              <a:spcBef>
                <a:spcPts val="588"/>
              </a:spcBef>
              <a:spcAft>
                <a:spcPts val="0"/>
              </a:spcAft>
              <a:buNone/>
            </a:pPr>
            <a:r>
              <a:rPr lang="en-US" sz="2353">
                <a:solidFill>
                  <a:schemeClr val="lt1"/>
                </a:solidFill>
                <a:latin typeface="Quattrocento Sans"/>
                <a:ea typeface="Quattrocento Sans"/>
                <a:cs typeface="Quattrocento Sans"/>
                <a:sym typeface="Quattrocento Sans"/>
              </a:rPr>
              <a:t>B). PowerShell</a:t>
            </a:r>
            <a:endParaRPr/>
          </a:p>
          <a:p>
            <a:pPr indent="0" lvl="0" marL="0" marR="0" rtl="0" algn="l">
              <a:lnSpc>
                <a:spcPct val="90000"/>
              </a:lnSpc>
              <a:spcBef>
                <a:spcPts val="588"/>
              </a:spcBef>
              <a:spcAft>
                <a:spcPts val="0"/>
              </a:spcAft>
              <a:buNone/>
            </a:pPr>
            <a:r>
              <a:rPr lang="en-US" sz="2353">
                <a:solidFill>
                  <a:schemeClr val="lt1"/>
                </a:solidFill>
                <a:latin typeface="Quattrocento Sans"/>
                <a:ea typeface="Quattrocento Sans"/>
                <a:cs typeface="Quattrocento Sans"/>
                <a:sym typeface="Quattrocento Sans"/>
              </a:rPr>
              <a:t>C). Local Tool</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3">
                                            <p:txEl>
                                              <p:pRg end="0" st="0"/>
                                            </p:txEl>
                                          </p:spTgt>
                                        </p:tgtEl>
                                        <p:attrNameLst>
                                          <p:attrName>style.visibility</p:attrName>
                                        </p:attrNameLst>
                                      </p:cBhvr>
                                      <p:to>
                                        <p:strVal val="visible"/>
                                      </p:to>
                                    </p:set>
                                    <p:animEffect filter="fade" transition="in">
                                      <p:cBhvr>
                                        <p:cTn dur="500"/>
                                        <p:tgtEl>
                                          <p:spTgt spid="8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3">
                                            <p:txEl>
                                              <p:pRg end="1" st="1"/>
                                            </p:txEl>
                                          </p:spTgt>
                                        </p:tgtEl>
                                        <p:attrNameLst>
                                          <p:attrName>style.visibility</p:attrName>
                                        </p:attrNameLst>
                                      </p:cBhvr>
                                      <p:to>
                                        <p:strVal val="visible"/>
                                      </p:to>
                                    </p:set>
                                    <p:animEffect filter="fade" transition="in">
                                      <p:cBhvr>
                                        <p:cTn dur="500"/>
                                        <p:tgtEl>
                                          <p:spTgt spid="8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3">
                                            <p:txEl>
                                              <p:pRg end="2" st="2"/>
                                            </p:txEl>
                                          </p:spTgt>
                                        </p:tgtEl>
                                        <p:attrNameLst>
                                          <p:attrName>style.visibility</p:attrName>
                                        </p:attrNameLst>
                                      </p:cBhvr>
                                      <p:to>
                                        <p:strVal val="visible"/>
                                      </p:to>
                                    </p:set>
                                    <p:animEffect filter="fade" transition="in">
                                      <p:cBhvr>
                                        <p:cTn dur="500"/>
                                        <p:tgtEl>
                                          <p:spTgt spid="8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3">
                                            <p:txEl>
                                              <p:pRg end="3" st="3"/>
                                            </p:txEl>
                                          </p:spTgt>
                                        </p:tgtEl>
                                        <p:attrNameLst>
                                          <p:attrName>style.visibility</p:attrName>
                                        </p:attrNameLst>
                                      </p:cBhvr>
                                      <p:to>
                                        <p:strVal val="visible"/>
                                      </p:to>
                                    </p:set>
                                    <p:animEffect filter="fade" transition="in">
                                      <p:cBhvr>
                                        <p:cTn dur="500"/>
                                        <p:tgtEl>
                                          <p:spTgt spid="85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53">
                                            <p:txEl>
                                              <p:pRg end="4" st="4"/>
                                            </p:txEl>
                                          </p:spTgt>
                                        </p:tgtEl>
                                        <p:attrNameLst>
                                          <p:attrName>style.visibility</p:attrName>
                                        </p:attrNameLst>
                                      </p:cBhvr>
                                      <p:to>
                                        <p:strVal val="visible"/>
                                      </p:to>
                                    </p:set>
                                    <p:animEffect filter="fade" transition="in">
                                      <p:cBhvr>
                                        <p:cTn dur="500"/>
                                        <p:tgtEl>
                                          <p:spTgt spid="8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rmAutofit/>
          </a:bodyPr>
          <a:lstStyle/>
          <a:p>
            <a:pPr indent="0" lvl="0" marL="0" rtl="0" algn="l">
              <a:lnSpc>
                <a:spcPct val="90000"/>
              </a:lnSpc>
              <a:spcBef>
                <a:spcPts val="0"/>
              </a:spcBef>
              <a:spcAft>
                <a:spcPts val="0"/>
              </a:spcAft>
              <a:buClr>
                <a:srgbClr val="000000"/>
              </a:buClr>
              <a:buSzPts val="3200"/>
              <a:buFont typeface="Quattrocento Sans"/>
              <a:buNone/>
            </a:pPr>
            <a:r>
              <a:rPr lang="en-US"/>
              <a:t>Module 03 Review</a:t>
            </a:r>
            <a:endParaRPr/>
          </a:p>
        </p:txBody>
      </p:sp>
      <p:grpSp>
        <p:nvGrpSpPr>
          <p:cNvPr id="863" name="Google Shape;863;p25"/>
          <p:cNvGrpSpPr/>
          <p:nvPr/>
        </p:nvGrpSpPr>
        <p:grpSpPr>
          <a:xfrm>
            <a:off x="284439" y="2094582"/>
            <a:ext cx="4320000" cy="2809617"/>
            <a:chOff x="1182057" y="3579049"/>
            <a:chExt cx="4320000" cy="2809617"/>
          </a:xfrm>
        </p:grpSpPr>
        <p:sp>
          <p:nvSpPr>
            <p:cNvPr descr="Books" id="864" name="Google Shape;864;p25"/>
            <p:cNvSpPr/>
            <p:nvPr/>
          </p:nvSpPr>
          <p:spPr>
            <a:xfrm>
              <a:off x="2436389" y="3579049"/>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1182057" y="5668666"/>
              <a:ext cx="4320000" cy="720000"/>
            </a:xfrm>
            <a:custGeom>
              <a:rect b="b" l="l" r="r" t="t"/>
              <a:pathLst>
                <a:path extrusionOk="0" h="720000" w="4320000">
                  <a:moveTo>
                    <a:pt x="0" y="0"/>
                  </a:moveTo>
                  <a:lnTo>
                    <a:pt x="4320000" y="0"/>
                  </a:lnTo>
                  <a:lnTo>
                    <a:pt x="4320000" y="720000"/>
                  </a:lnTo>
                  <a:lnTo>
                    <a:pt x="0" y="720000"/>
                  </a:lnTo>
                  <a:lnTo>
                    <a:pt x="0" y="0"/>
                  </a:lnTo>
                  <a:close/>
                </a:path>
              </a:pathLst>
            </a:cu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Quattrocento Sans"/>
                <a:buNone/>
              </a:pPr>
              <a:r>
                <a:rPr lang="en-US" sz="2100">
                  <a:solidFill>
                    <a:schemeClr val="dk1"/>
                  </a:solidFill>
                  <a:latin typeface="Quattrocento Sans"/>
                  <a:ea typeface="Quattrocento Sans"/>
                  <a:cs typeface="Quattrocento Sans"/>
                  <a:sym typeface="Quattrocento Sans"/>
                </a:rPr>
                <a:t>Microsoft Learn Modules (docs.microsoft.com/Learn)</a:t>
              </a:r>
              <a:endParaRPr sz="2100">
                <a:solidFill>
                  <a:schemeClr val="dk1"/>
                </a:solidFill>
                <a:latin typeface="Quattrocento Sans"/>
                <a:ea typeface="Quattrocento Sans"/>
                <a:cs typeface="Quattrocento Sans"/>
                <a:sym typeface="Quattrocento Sans"/>
              </a:endParaRPr>
            </a:p>
          </p:txBody>
        </p:sp>
      </p:grpSp>
      <p:sp>
        <p:nvSpPr>
          <p:cNvPr id="866" name="Google Shape;866;p25"/>
          <p:cNvSpPr txBox="1"/>
          <p:nvPr>
            <p:ph idx="1" type="body"/>
          </p:nvPr>
        </p:nvSpPr>
        <p:spPr>
          <a:xfrm>
            <a:off x="4798943" y="1904572"/>
            <a:ext cx="6960968" cy="1918474"/>
          </a:xfrm>
          <a:prstGeom prst="rect">
            <a:avLst/>
          </a:prstGeom>
          <a:noFill/>
          <a:ln>
            <a:noFill/>
          </a:ln>
        </p:spPr>
        <p:txBody>
          <a:bodyPr anchorCtr="0" anchor="t" bIns="91425" lIns="0" spcFirstLastPara="1" rIns="146300" wrap="square" tIns="91425">
            <a:spAutoFit/>
          </a:bodyPr>
          <a:lstStyle/>
          <a:p>
            <a:pPr indent="-342900" lvl="0" marL="342900" rtl="0" algn="l">
              <a:lnSpc>
                <a:spcPct val="100000"/>
              </a:lnSpc>
              <a:spcBef>
                <a:spcPts val="0"/>
              </a:spcBef>
              <a:spcAft>
                <a:spcPts val="0"/>
              </a:spcAft>
              <a:buClr>
                <a:srgbClr val="171717"/>
              </a:buClr>
              <a:buSzPts val="2160"/>
              <a:buFont typeface="Arial"/>
              <a:buChar char="•"/>
            </a:pPr>
            <a:r>
              <a:rPr b="0" i="0" lang="en-US">
                <a:solidFill>
                  <a:srgbClr val="171717"/>
                </a:solidFill>
                <a:latin typeface="Quattrocento Sans"/>
                <a:ea typeface="Quattrocento Sans"/>
                <a:cs typeface="Quattrocento Sans"/>
                <a:sym typeface="Quattrocento Sans"/>
              </a:rPr>
              <a:t>Azure </a:t>
            </a:r>
            <a:r>
              <a:rPr lang="en-US">
                <a:solidFill>
                  <a:srgbClr val="171717"/>
                </a:solidFill>
                <a:latin typeface="Quattrocento Sans"/>
                <a:ea typeface="Quattrocento Sans"/>
                <a:cs typeface="Quattrocento Sans"/>
                <a:sym typeface="Quattrocento Sans"/>
              </a:rPr>
              <a:t>services:</a:t>
            </a:r>
            <a:r>
              <a:rPr b="0" i="0" lang="en-US">
                <a:solidFill>
                  <a:srgbClr val="171717"/>
                </a:solidFill>
                <a:latin typeface="Quattrocento Sans"/>
                <a:ea typeface="Quattrocento Sans"/>
                <a:cs typeface="Quattrocento Sans"/>
                <a:sym typeface="Quattrocento Sans"/>
              </a:rPr>
              <a:t> IoT, big data, analytics, </a:t>
            </a:r>
            <a:br>
              <a:rPr lang="en-US">
                <a:solidFill>
                  <a:srgbClr val="171717"/>
                </a:solidFill>
                <a:latin typeface="Quattrocento Sans"/>
                <a:ea typeface="Quattrocento Sans"/>
                <a:cs typeface="Quattrocento Sans"/>
                <a:sym typeface="Quattrocento Sans"/>
              </a:rPr>
            </a:br>
            <a:r>
              <a:rPr b="0" i="0" lang="en-US">
                <a:solidFill>
                  <a:srgbClr val="171717"/>
                </a:solidFill>
                <a:latin typeface="Quattrocento Sans"/>
                <a:ea typeface="Quattrocento Sans"/>
                <a:cs typeface="Quattrocento Sans"/>
                <a:sym typeface="Quattrocento Sans"/>
              </a:rPr>
              <a:t>and development tools.</a:t>
            </a:r>
            <a:endParaRPr>
              <a:solidFill>
                <a:srgbClr val="171717"/>
              </a:solidFill>
              <a:latin typeface="Quattrocento Sans"/>
              <a:ea typeface="Quattrocento Sans"/>
              <a:cs typeface="Quattrocento Sans"/>
              <a:sym typeface="Quattrocento Sans"/>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Azure </a:t>
            </a:r>
            <a:r>
              <a:rPr b="0" i="0" lang="en-US">
                <a:solidFill>
                  <a:srgbClr val="171717"/>
                </a:solidFill>
                <a:latin typeface="Quattrocento Sans"/>
                <a:ea typeface="Quattrocento Sans"/>
                <a:cs typeface="Quattrocento Sans"/>
                <a:sym typeface="Quattrocento Sans"/>
              </a:rPr>
              <a:t>Resource Manager.</a:t>
            </a:r>
            <a:r>
              <a:rPr lang="en-US">
                <a:solidFill>
                  <a:srgbClr val="171717"/>
                </a:solidFill>
                <a:latin typeface="Quattrocento Sans"/>
                <a:ea typeface="Quattrocento Sans"/>
                <a:cs typeface="Quattrocento Sans"/>
                <a:sym typeface="Quattrocento Sans"/>
              </a:rPr>
              <a:t> </a:t>
            </a:r>
            <a:endParaRPr b="0" i="0">
              <a:solidFill>
                <a:srgbClr val="171717"/>
              </a:solidFill>
              <a:latin typeface="Quattrocento Sans"/>
              <a:ea typeface="Quattrocento Sans"/>
              <a:cs typeface="Quattrocento Sans"/>
              <a:sym typeface="Quattrocento Sans"/>
            </a:endParaRPr>
          </a:p>
          <a:p>
            <a:pPr indent="-342900" lvl="0" marL="342900" rtl="0" algn="l">
              <a:lnSpc>
                <a:spcPct val="100000"/>
              </a:lnSpc>
              <a:spcBef>
                <a:spcPts val="980"/>
              </a:spcBef>
              <a:spcAft>
                <a:spcPts val="0"/>
              </a:spcAft>
              <a:buClr>
                <a:srgbClr val="171717"/>
              </a:buClr>
              <a:buSzPts val="2160"/>
              <a:buFont typeface="Arial"/>
              <a:buChar char="•"/>
            </a:pPr>
            <a:r>
              <a:rPr lang="en-US">
                <a:solidFill>
                  <a:srgbClr val="171717"/>
                </a:solidFill>
                <a:latin typeface="Quattrocento Sans"/>
                <a:ea typeface="Quattrocento Sans"/>
                <a:cs typeface="Quattrocento Sans"/>
                <a:sym typeface="Quattrocento Sans"/>
              </a:rPr>
              <a:t>Azure Monitoring tools. </a:t>
            </a:r>
            <a:endParaRPr>
              <a:solidFill>
                <a:srgbClr val="171717"/>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rmAutofit/>
          </a:bodyPr>
          <a:lstStyle/>
          <a:p>
            <a:pPr indent="0" lvl="0" marL="0" rtl="0" algn="l">
              <a:lnSpc>
                <a:spcPct val="90000"/>
              </a:lnSpc>
              <a:spcBef>
                <a:spcPts val="0"/>
              </a:spcBef>
              <a:spcAft>
                <a:spcPts val="0"/>
              </a:spcAft>
              <a:buClr>
                <a:srgbClr val="000000"/>
              </a:buClr>
              <a:buSzPts val="3200"/>
              <a:buFont typeface="Quattrocento Sans"/>
              <a:buNone/>
            </a:pPr>
            <a:r>
              <a:rPr b="0" lang="en-US" cap="none">
                <a:latin typeface="Quattrocento Sans"/>
                <a:ea typeface="Quattrocento Sans"/>
                <a:cs typeface="Quattrocento Sans"/>
                <a:sym typeface="Quattrocento Sans"/>
              </a:rPr>
              <a:t>Module 03 – Outline</a:t>
            </a:r>
            <a:endParaRPr/>
          </a:p>
        </p:txBody>
      </p:sp>
      <p:sp>
        <p:nvSpPr>
          <p:cNvPr id="571" name="Google Shape;571;p3"/>
          <p:cNvSpPr/>
          <p:nvPr/>
        </p:nvSpPr>
        <p:spPr>
          <a:xfrm>
            <a:off x="418642" y="1247347"/>
            <a:ext cx="5394960" cy="4734629"/>
          </a:xfrm>
          <a:prstGeom prst="rect">
            <a:avLst/>
          </a:prstGeom>
          <a:noFill/>
          <a:ln>
            <a:noFill/>
          </a:ln>
        </p:spPr>
        <p:txBody>
          <a:bodyPr anchorCtr="0" anchor="t" bIns="91425" lIns="0" spcFirstLastPara="1" rIns="146300" wrap="square" tIns="91425">
            <a:normAutofit/>
          </a:bodyPr>
          <a:lstStyle/>
          <a:p>
            <a:pPr indent="0" lvl="0" marL="0" marR="0" rtl="0" algn="l">
              <a:lnSpc>
                <a:spcPct val="100000"/>
              </a:lnSpc>
              <a:spcBef>
                <a:spcPts val="0"/>
              </a:spcBef>
              <a:spcAft>
                <a:spcPts val="0"/>
              </a:spcAft>
              <a:buClr>
                <a:srgbClr val="000000"/>
              </a:buClr>
              <a:buSzPts val="1980"/>
              <a:buFont typeface="Arial"/>
              <a:buNone/>
            </a:pPr>
            <a:r>
              <a:rPr lang="en-US" sz="2200">
                <a:solidFill>
                  <a:srgbClr val="000000"/>
                </a:solidFill>
                <a:latin typeface="Quattrocento Sans"/>
                <a:ea typeface="Quattrocento Sans"/>
                <a:cs typeface="Quattrocento Sans"/>
                <a:sym typeface="Quattrocento Sans"/>
              </a:rPr>
              <a:t>You will learn the following concepts:</a:t>
            </a:r>
            <a:endParaRPr/>
          </a:p>
          <a:p>
            <a:pPr indent="0" lvl="0" marL="0" marR="0" rtl="0" algn="l">
              <a:lnSpc>
                <a:spcPct val="100000"/>
              </a:lnSpc>
              <a:spcBef>
                <a:spcPts val="980"/>
              </a:spcBef>
              <a:spcAft>
                <a:spcPts val="0"/>
              </a:spcAft>
              <a:buClr>
                <a:srgbClr val="000000"/>
              </a:buClr>
              <a:buSzPts val="1980"/>
              <a:buFont typeface="Arial"/>
              <a:buNone/>
            </a:pPr>
            <a:r>
              <a:t/>
            </a:r>
            <a:endParaRPr sz="2200">
              <a:solidFill>
                <a:srgbClr val="000000"/>
              </a:solidFill>
              <a:latin typeface="Quattrocento Sans"/>
              <a:ea typeface="Quattrocento Sans"/>
              <a:cs typeface="Quattrocento Sans"/>
              <a:sym typeface="Quattrocento Sans"/>
            </a:endParaRPr>
          </a:p>
          <a:p>
            <a:pPr indent="-336145" lvl="0" marL="336145" marR="0" rtl="0" algn="l">
              <a:lnSpc>
                <a:spcPct val="100000"/>
              </a:lnSpc>
              <a:spcBef>
                <a:spcPts val="980"/>
              </a:spcBef>
              <a:spcAft>
                <a:spcPts val="0"/>
              </a:spcAft>
              <a:buClr>
                <a:srgbClr val="000000"/>
              </a:buClr>
              <a:buSzPts val="1980"/>
              <a:buFont typeface="Arial"/>
              <a:buChar char="•"/>
            </a:pPr>
            <a:r>
              <a:rPr b="1" lang="en-US" sz="2200">
                <a:solidFill>
                  <a:srgbClr val="000000"/>
                </a:solidFill>
                <a:latin typeface="Quattrocento Sans"/>
                <a:ea typeface="Quattrocento Sans"/>
                <a:cs typeface="Quattrocento Sans"/>
                <a:sym typeface="Quattrocento Sans"/>
              </a:rPr>
              <a:t>Core Azure solutions</a:t>
            </a:r>
            <a:endParaRPr/>
          </a:p>
          <a:p>
            <a:pPr indent="-285749" lvl="1" marL="509846" marR="0" rtl="0" algn="l">
              <a:lnSpc>
                <a:spcPct val="100000"/>
              </a:lnSpc>
              <a:spcBef>
                <a:spcPts val="980"/>
              </a:spcBef>
              <a:spcAft>
                <a:spcPts val="0"/>
              </a:spcAft>
              <a:buClr>
                <a:srgbClr val="000000"/>
              </a:buClr>
              <a:buSzPts val="1980"/>
              <a:buFont typeface="Arial"/>
              <a:buChar char="•"/>
            </a:pPr>
            <a:r>
              <a:rPr b="0" i="0" lang="en-US" sz="2200" u="none" cap="none" strike="noStrike">
                <a:solidFill>
                  <a:srgbClr val="000000"/>
                </a:solidFill>
                <a:latin typeface="Quattrocento Sans"/>
                <a:ea typeface="Quattrocento Sans"/>
                <a:cs typeface="Quattrocento Sans"/>
                <a:sym typeface="Quattrocento Sans"/>
              </a:rPr>
              <a:t>IoT to Azure Sphere</a:t>
            </a:r>
            <a:endParaRPr/>
          </a:p>
          <a:p>
            <a:pPr indent="-285749" lvl="1" marL="509846" marR="0" rtl="0" algn="l">
              <a:lnSpc>
                <a:spcPct val="100000"/>
              </a:lnSpc>
              <a:spcBef>
                <a:spcPts val="980"/>
              </a:spcBef>
              <a:spcAft>
                <a:spcPts val="0"/>
              </a:spcAft>
              <a:buClr>
                <a:srgbClr val="000000"/>
              </a:buClr>
              <a:buSzPts val="1980"/>
              <a:buFont typeface="Arial"/>
              <a:buChar char="•"/>
            </a:pPr>
            <a:r>
              <a:rPr b="0" i="0" lang="en-US" sz="2200" u="none" cap="none" strike="noStrike">
                <a:solidFill>
                  <a:srgbClr val="000000"/>
                </a:solidFill>
                <a:latin typeface="Quattrocento Sans"/>
                <a:ea typeface="Quattrocento Sans"/>
                <a:cs typeface="Quattrocento Sans"/>
                <a:sym typeface="Quattrocento Sans"/>
              </a:rPr>
              <a:t>Synapse Analytics to Databricks</a:t>
            </a:r>
            <a:endParaRPr/>
          </a:p>
          <a:p>
            <a:pPr indent="-285749" lvl="1" marL="509846" marR="0" rtl="0" algn="l">
              <a:lnSpc>
                <a:spcPct val="100000"/>
              </a:lnSpc>
              <a:spcBef>
                <a:spcPts val="980"/>
              </a:spcBef>
              <a:spcAft>
                <a:spcPts val="0"/>
              </a:spcAft>
              <a:buClr>
                <a:srgbClr val="000000"/>
              </a:buClr>
              <a:buSzPts val="1980"/>
              <a:buFont typeface="Arial"/>
              <a:buChar char="•"/>
            </a:pPr>
            <a:r>
              <a:rPr b="0" i="0" lang="en-US" sz="2200" u="none" cap="none" strike="noStrike">
                <a:solidFill>
                  <a:srgbClr val="000000"/>
                </a:solidFill>
                <a:latin typeface="Quattrocento Sans"/>
                <a:ea typeface="Quattrocento Sans"/>
                <a:cs typeface="Quattrocento Sans"/>
                <a:sym typeface="Quattrocento Sans"/>
              </a:rPr>
              <a:t>AI / ML</a:t>
            </a:r>
            <a:endParaRPr/>
          </a:p>
          <a:p>
            <a:pPr indent="-336145" lvl="0" marL="336145" marR="0" rtl="0" algn="l">
              <a:lnSpc>
                <a:spcPct val="100000"/>
              </a:lnSpc>
              <a:spcBef>
                <a:spcPts val="980"/>
              </a:spcBef>
              <a:spcAft>
                <a:spcPts val="0"/>
              </a:spcAft>
              <a:buClr>
                <a:srgbClr val="000000"/>
              </a:buClr>
              <a:buSzPts val="1980"/>
              <a:buFont typeface="Arial"/>
              <a:buChar char="•"/>
            </a:pPr>
            <a:r>
              <a:rPr b="1" lang="en-US" sz="2200">
                <a:solidFill>
                  <a:srgbClr val="000000"/>
                </a:solidFill>
                <a:latin typeface="Quattrocento Sans"/>
                <a:ea typeface="Quattrocento Sans"/>
                <a:cs typeface="Quattrocento Sans"/>
                <a:sym typeface="Quattrocento Sans"/>
              </a:rPr>
              <a:t>Azure management tools</a:t>
            </a:r>
            <a:endParaRPr/>
          </a:p>
          <a:p>
            <a:pPr indent="-342899" lvl="1" marL="566997" marR="0" rtl="0" algn="l">
              <a:lnSpc>
                <a:spcPct val="100000"/>
              </a:lnSpc>
              <a:spcBef>
                <a:spcPts val="980"/>
              </a:spcBef>
              <a:spcAft>
                <a:spcPts val="0"/>
              </a:spcAft>
              <a:buClr>
                <a:srgbClr val="000000"/>
              </a:buClr>
              <a:buSzPts val="1980"/>
              <a:buFont typeface="Arial"/>
              <a:buChar char="•"/>
            </a:pPr>
            <a:r>
              <a:rPr b="0" i="0" lang="en-US" sz="2200" u="none" cap="none" strike="noStrike">
                <a:solidFill>
                  <a:srgbClr val="000000"/>
                </a:solidFill>
                <a:latin typeface="Quattrocento Sans"/>
                <a:ea typeface="Quattrocento Sans"/>
                <a:cs typeface="Quattrocento Sans"/>
                <a:sym typeface="Quattrocento Sans"/>
              </a:rPr>
              <a:t>Portal, PowerShell, CLI, and others</a:t>
            </a:r>
            <a:endParaRPr/>
          </a:p>
          <a:p>
            <a:pPr indent="-342899" lvl="1" marL="566997" marR="0" rtl="0" algn="l">
              <a:lnSpc>
                <a:spcPct val="100000"/>
              </a:lnSpc>
              <a:spcBef>
                <a:spcPts val="980"/>
              </a:spcBef>
              <a:spcAft>
                <a:spcPts val="0"/>
              </a:spcAft>
              <a:buClr>
                <a:srgbClr val="000000"/>
              </a:buClr>
              <a:buSzPts val="1980"/>
              <a:buFont typeface="Arial"/>
              <a:buChar char="•"/>
            </a:pPr>
            <a:r>
              <a:rPr b="0" i="0" lang="en-US" sz="2200" u="none" cap="none" strike="noStrike">
                <a:solidFill>
                  <a:srgbClr val="000000"/>
                </a:solidFill>
                <a:latin typeface="Quattrocento Sans"/>
                <a:ea typeface="Quattrocento Sans"/>
                <a:cs typeface="Quattrocento Sans"/>
                <a:sym typeface="Quattrocento Sans"/>
              </a:rPr>
              <a:t>Advisor, Monitor, and Service Health</a:t>
            </a:r>
            <a:endParaRPr/>
          </a:p>
        </p:txBody>
      </p:sp>
      <p:pic>
        <p:nvPicPr>
          <p:cNvPr id="572" name="Google Shape;572;p3"/>
          <p:cNvPicPr preferRelativeResize="0"/>
          <p:nvPr/>
        </p:nvPicPr>
        <p:blipFill rotWithShape="1">
          <a:blip r:embed="rId3">
            <a:alphaModFix/>
          </a:blip>
          <a:srcRect b="11010" l="28110" r="26571" t="25760"/>
          <a:stretch/>
        </p:blipFill>
        <p:spPr>
          <a:xfrm>
            <a:off x="6364951" y="1276813"/>
            <a:ext cx="5394960" cy="44851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
          <p:cNvSpPr txBox="1"/>
          <p:nvPr>
            <p:ph type="title"/>
          </p:nvPr>
        </p:nvSpPr>
        <p:spPr>
          <a:xfrm>
            <a:off x="418644" y="2526646"/>
            <a:ext cx="9189910" cy="178404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Quattrocento Sans"/>
              <a:buNone/>
            </a:pPr>
            <a:r>
              <a:rPr lang="en-US"/>
              <a:t>Azure solutions</a:t>
            </a:r>
            <a:endParaRPr/>
          </a:p>
        </p:txBody>
      </p:sp>
      <p:pic>
        <p:nvPicPr>
          <p:cNvPr descr="Internet Of Things" id="579" name="Google Shape;579;p4"/>
          <p:cNvPicPr preferRelativeResize="0"/>
          <p:nvPr/>
        </p:nvPicPr>
        <p:blipFill rotWithShape="1">
          <a:blip r:embed="rId3">
            <a:alphaModFix/>
          </a:blip>
          <a:srcRect b="0" l="0" r="0" t="0"/>
          <a:stretch/>
        </p:blipFill>
        <p:spPr>
          <a:xfrm>
            <a:off x="10248122" y="2824843"/>
            <a:ext cx="1208314" cy="1208314"/>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Solutions - Objective Domain</a:t>
            </a:r>
            <a:endParaRPr/>
          </a:p>
        </p:txBody>
      </p:sp>
      <p:sp>
        <p:nvSpPr>
          <p:cNvPr id="586" name="Google Shape;586;p5"/>
          <p:cNvSpPr txBox="1"/>
          <p:nvPr>
            <p:ph idx="1" type="body"/>
          </p:nvPr>
        </p:nvSpPr>
        <p:spPr>
          <a:xfrm>
            <a:off x="419100" y="1456897"/>
            <a:ext cx="11340811" cy="2857192"/>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2160"/>
              <a:buNone/>
            </a:pPr>
            <a:r>
              <a:rPr lang="en-US">
                <a:latin typeface="Quattrocento Sans"/>
                <a:ea typeface="Quattrocento Sans"/>
                <a:cs typeface="Quattrocento Sans"/>
                <a:sym typeface="Quattrocento Sans"/>
              </a:rPr>
              <a:t>Describe the benefits and usage of:</a:t>
            </a:r>
            <a:endParaRPr/>
          </a:p>
          <a:p>
            <a:pPr indent="-457200" lvl="0" marL="4572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Internet of Things (IoT) Hub, IoT Central, and Azure Sphere</a:t>
            </a:r>
            <a:endParaRPr/>
          </a:p>
          <a:p>
            <a:pPr indent="-457200" lvl="0" marL="4572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Synapse Analytics, HDInsight, and Azure Databricks</a:t>
            </a:r>
            <a:endParaRPr/>
          </a:p>
          <a:p>
            <a:pPr indent="-457200" lvl="0" marL="4572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Machine Learning, Cognitive Services, and Azure Bot Service</a:t>
            </a:r>
            <a:endParaRPr/>
          </a:p>
          <a:p>
            <a:pPr indent="-457200" lvl="0" marL="4572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Serverless computing solutions that include Azure Functions and Logic Apps</a:t>
            </a:r>
            <a:endParaRPr/>
          </a:p>
          <a:p>
            <a:pPr indent="-457200" lvl="0" marL="457200" rtl="0" algn="l">
              <a:lnSpc>
                <a:spcPct val="100000"/>
              </a:lnSpc>
              <a:spcBef>
                <a:spcPts val="980"/>
              </a:spcBef>
              <a:spcAft>
                <a:spcPts val="0"/>
              </a:spcAft>
              <a:buClr>
                <a:srgbClr val="000000"/>
              </a:buClr>
              <a:buSzPts val="2160"/>
              <a:buFont typeface="Arial"/>
              <a:buChar char="•"/>
            </a:pPr>
            <a:r>
              <a:rPr lang="en-US">
                <a:latin typeface="Quattrocento Sans"/>
                <a:ea typeface="Quattrocento Sans"/>
                <a:cs typeface="Quattrocento Sans"/>
                <a:sym typeface="Quattrocento Sans"/>
              </a:rPr>
              <a:t>Azure DevOps, GitHub, GitHub Actions, and Azure DevTest Labs</a:t>
            </a:r>
            <a:endParaRPr>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
          <p:cNvSpPr txBox="1"/>
          <p:nvPr>
            <p:ph type="title"/>
          </p:nvPr>
        </p:nvSpPr>
        <p:spPr>
          <a:xfrm>
            <a:off x="418643" y="183040"/>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Azure Internet of Things</a:t>
            </a:r>
            <a:endParaRPr/>
          </a:p>
        </p:txBody>
      </p:sp>
      <p:sp>
        <p:nvSpPr>
          <p:cNvPr id="596" name="Google Shape;596;p6"/>
          <p:cNvSpPr txBox="1"/>
          <p:nvPr>
            <p:ph idx="1" type="body"/>
          </p:nvPr>
        </p:nvSpPr>
        <p:spPr>
          <a:xfrm>
            <a:off x="418643" y="1034239"/>
            <a:ext cx="11340811" cy="923330"/>
          </a:xfrm>
          <a:prstGeom prst="rect">
            <a:avLst/>
          </a:prstGeom>
          <a:noFill/>
          <a:ln>
            <a:noFill/>
          </a:ln>
        </p:spPr>
        <p:txBody>
          <a:bodyPr anchorCtr="0" anchor="t" bIns="91425" lIns="0" spcFirstLastPara="1" rIns="146300" wrap="square" tIns="91425">
            <a:spAutoFit/>
          </a:bodyPr>
          <a:lstStyle/>
          <a:p>
            <a:pPr indent="0" lvl="0" marL="0" rtl="0" algn="l">
              <a:lnSpc>
                <a:spcPct val="100000"/>
              </a:lnSpc>
              <a:spcBef>
                <a:spcPts val="0"/>
              </a:spcBef>
              <a:spcAft>
                <a:spcPts val="0"/>
              </a:spcAft>
              <a:buClr>
                <a:schemeClr val="dk1"/>
              </a:buClr>
              <a:buSzPts val="2160"/>
              <a:buNone/>
            </a:pPr>
            <a:r>
              <a:rPr b="1" lang="en-US" sz="2400">
                <a:solidFill>
                  <a:schemeClr val="dk1"/>
                </a:solidFill>
                <a:latin typeface="Quattrocento Sans"/>
                <a:ea typeface="Quattrocento Sans"/>
                <a:cs typeface="Quattrocento Sans"/>
                <a:sym typeface="Quattrocento Sans"/>
              </a:rPr>
              <a:t>Internet of Things (IoT) </a:t>
            </a:r>
            <a:r>
              <a:rPr lang="en-US" sz="2400">
                <a:solidFill>
                  <a:schemeClr val="dk1"/>
                </a:solidFill>
              </a:rPr>
              <a:t>is the ability for devices to garner and then relay information for data analysis.</a:t>
            </a:r>
            <a:endParaRPr/>
          </a:p>
        </p:txBody>
      </p:sp>
      <p:grpSp>
        <p:nvGrpSpPr>
          <p:cNvPr descr="Azure IoT Central icon - Box representing and IoT device with a ring of services around it." id="597" name="Google Shape;597;p6"/>
          <p:cNvGrpSpPr/>
          <p:nvPr/>
        </p:nvGrpSpPr>
        <p:grpSpPr>
          <a:xfrm>
            <a:off x="480511" y="2070042"/>
            <a:ext cx="10835188" cy="960263"/>
            <a:chOff x="480511" y="2327496"/>
            <a:chExt cx="10558481" cy="960263"/>
          </a:xfrm>
        </p:grpSpPr>
        <p:pic>
          <p:nvPicPr>
            <p:cNvPr id="598" name="Google Shape;598;p6"/>
            <p:cNvPicPr preferRelativeResize="0"/>
            <p:nvPr/>
          </p:nvPicPr>
          <p:blipFill rotWithShape="1">
            <a:blip r:embed="rId3">
              <a:alphaModFix/>
            </a:blip>
            <a:srcRect b="0" l="0" r="0" t="0"/>
            <a:stretch/>
          </p:blipFill>
          <p:spPr>
            <a:xfrm>
              <a:off x="480511" y="2337891"/>
              <a:ext cx="939474" cy="939474"/>
            </a:xfrm>
            <a:prstGeom prst="rect">
              <a:avLst/>
            </a:prstGeom>
            <a:noFill/>
            <a:ln>
              <a:noFill/>
            </a:ln>
          </p:spPr>
        </p:pic>
        <p:sp>
          <p:nvSpPr>
            <p:cNvPr id="599" name="Google Shape;599;p6"/>
            <p:cNvSpPr txBox="1"/>
            <p:nvPr/>
          </p:nvSpPr>
          <p:spPr>
            <a:xfrm>
              <a:off x="1419985" y="2327496"/>
              <a:ext cx="9619007"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IoT Central </a:t>
              </a:r>
              <a:r>
                <a:rPr b="0" i="0" lang="en-US" sz="2400">
                  <a:solidFill>
                    <a:srgbClr val="171717"/>
                  </a:solidFill>
                  <a:latin typeface="Quattrocento Sans"/>
                  <a:ea typeface="Quattrocento Sans"/>
                  <a:cs typeface="Quattrocento Sans"/>
                  <a:sym typeface="Quattrocento Sans"/>
                </a:rPr>
                <a:t>is a fully managed global IoT SaaS solution that makes it easy to connect, monitor, and manage IoT assets at scale.</a:t>
              </a:r>
              <a:endParaRPr b="1" sz="2400">
                <a:solidFill>
                  <a:schemeClr val="dk1"/>
                </a:solidFill>
                <a:latin typeface="Quattrocento Sans"/>
                <a:ea typeface="Quattrocento Sans"/>
                <a:cs typeface="Quattrocento Sans"/>
                <a:sym typeface="Quattrocento Sans"/>
              </a:endParaRPr>
            </a:p>
          </p:txBody>
        </p:sp>
      </p:grpSp>
      <p:grpSp>
        <p:nvGrpSpPr>
          <p:cNvPr descr="Azure IoT Hub icon.  Set of IoT devices connected for communication." id="600" name="Google Shape;600;p6"/>
          <p:cNvGrpSpPr/>
          <p:nvPr/>
        </p:nvGrpSpPr>
        <p:grpSpPr>
          <a:xfrm>
            <a:off x="480511" y="3087388"/>
            <a:ext cx="10835188" cy="1292662"/>
            <a:chOff x="480511" y="3611542"/>
            <a:chExt cx="10614991" cy="1292662"/>
          </a:xfrm>
        </p:grpSpPr>
        <p:pic>
          <p:nvPicPr>
            <p:cNvPr id="601" name="Google Shape;601;p6"/>
            <p:cNvPicPr preferRelativeResize="0"/>
            <p:nvPr/>
          </p:nvPicPr>
          <p:blipFill rotWithShape="1">
            <a:blip r:embed="rId4">
              <a:alphaModFix/>
            </a:blip>
            <a:srcRect b="0" l="0" r="0" t="0"/>
            <a:stretch/>
          </p:blipFill>
          <p:spPr>
            <a:xfrm>
              <a:off x="480511" y="3788136"/>
              <a:ext cx="939474" cy="939474"/>
            </a:xfrm>
            <a:prstGeom prst="rect">
              <a:avLst/>
            </a:prstGeom>
            <a:noFill/>
            <a:ln>
              <a:noFill/>
            </a:ln>
          </p:spPr>
        </p:pic>
        <p:sp>
          <p:nvSpPr>
            <p:cNvPr id="602" name="Google Shape;602;p6"/>
            <p:cNvSpPr txBox="1"/>
            <p:nvPr/>
          </p:nvSpPr>
          <p:spPr>
            <a:xfrm>
              <a:off x="1419985" y="3611542"/>
              <a:ext cx="9675517"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IoT Hub </a:t>
              </a:r>
              <a:r>
                <a:rPr b="0" i="0" lang="en-US" sz="2400">
                  <a:solidFill>
                    <a:srgbClr val="171717"/>
                  </a:solidFill>
                  <a:latin typeface="Quattrocento Sans"/>
                  <a:ea typeface="Quattrocento Sans"/>
                  <a:cs typeface="Quattrocento Sans"/>
                  <a:sym typeface="Quattrocento Sans"/>
                </a:rPr>
                <a:t>is a managed service hosted in the cloud that acts as a central message hub for bi-directional communication between IoT applications and the devices it manages.</a:t>
              </a:r>
              <a:endParaRPr b="1" sz="2400">
                <a:solidFill>
                  <a:schemeClr val="dk1"/>
                </a:solidFill>
                <a:latin typeface="Quattrocento Sans"/>
                <a:ea typeface="Quattrocento Sans"/>
                <a:cs typeface="Quattrocento Sans"/>
                <a:sym typeface="Quattrocento Sans"/>
              </a:endParaRPr>
            </a:p>
          </p:txBody>
        </p:sp>
      </p:grpSp>
      <p:grpSp>
        <p:nvGrpSpPr>
          <p:cNvPr descr="Azure Sphere icon - circle shape with a shield on it." id="603" name="Google Shape;603;p6"/>
          <p:cNvGrpSpPr/>
          <p:nvPr/>
        </p:nvGrpSpPr>
        <p:grpSpPr>
          <a:xfrm>
            <a:off x="480510" y="4347133"/>
            <a:ext cx="10835189" cy="1292662"/>
            <a:chOff x="480511" y="5061787"/>
            <a:chExt cx="10614990" cy="1292662"/>
          </a:xfrm>
        </p:grpSpPr>
        <p:pic>
          <p:nvPicPr>
            <p:cNvPr id="604" name="Google Shape;604;p6"/>
            <p:cNvPicPr preferRelativeResize="0"/>
            <p:nvPr/>
          </p:nvPicPr>
          <p:blipFill rotWithShape="1">
            <a:blip r:embed="rId5">
              <a:alphaModFix/>
            </a:blip>
            <a:srcRect b="0" l="0" r="0" t="0"/>
            <a:stretch/>
          </p:blipFill>
          <p:spPr>
            <a:xfrm>
              <a:off x="480511" y="5238381"/>
              <a:ext cx="939474" cy="939474"/>
            </a:xfrm>
            <a:prstGeom prst="rect">
              <a:avLst/>
            </a:prstGeom>
            <a:noFill/>
            <a:ln>
              <a:noFill/>
            </a:ln>
          </p:spPr>
        </p:pic>
        <p:sp>
          <p:nvSpPr>
            <p:cNvPr id="605" name="Google Shape;605;p6"/>
            <p:cNvSpPr txBox="1"/>
            <p:nvPr/>
          </p:nvSpPr>
          <p:spPr>
            <a:xfrm>
              <a:off x="1419984" y="5061787"/>
              <a:ext cx="9675517"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Sphere </a:t>
              </a:r>
              <a:r>
                <a:rPr lang="en-US" sz="2400">
                  <a:solidFill>
                    <a:schemeClr val="dk1"/>
                  </a:solidFill>
                  <a:latin typeface="Quattrocento Sans"/>
                  <a:ea typeface="Quattrocento Sans"/>
                  <a:cs typeface="Quattrocento Sans"/>
                  <a:sym typeface="Quattrocento Sans"/>
                </a:rPr>
                <a:t>i</a:t>
              </a:r>
              <a:r>
                <a:rPr b="0" i="0" lang="en-US" sz="2400">
                  <a:solidFill>
                    <a:srgbClr val="171717"/>
                  </a:solidFill>
                  <a:latin typeface="Quattrocento Sans"/>
                  <a:ea typeface="Quattrocento Sans"/>
                  <a:cs typeface="Quattrocento Sans"/>
                  <a:sym typeface="Quattrocento Sans"/>
                </a:rPr>
                <a:t>s a secured, high-level application platform with built-in communication and security features for internet-connected devices.</a:t>
              </a:r>
              <a:endParaRPr b="1" sz="2400">
                <a:solidFill>
                  <a:schemeClr val="dk1"/>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Walkthrough - Implement the Azure IoT Hub</a:t>
            </a:r>
            <a:endParaRPr/>
          </a:p>
        </p:txBody>
      </p:sp>
      <p:sp>
        <p:nvSpPr>
          <p:cNvPr id="612" name="Google Shape;612;p7"/>
          <p:cNvSpPr txBox="1"/>
          <p:nvPr>
            <p:ph idx="1" type="body"/>
          </p:nvPr>
        </p:nvSpPr>
        <p:spPr>
          <a:xfrm>
            <a:off x="418642" y="1456897"/>
            <a:ext cx="5394960" cy="3893374"/>
          </a:xfrm>
          <a:prstGeom prst="rect">
            <a:avLst/>
          </a:prstGeom>
          <a:noFill/>
          <a:ln>
            <a:noFill/>
          </a:ln>
        </p:spPr>
        <p:txBody>
          <a:bodyPr anchorCtr="0" anchor="t" bIns="91425" lIns="0" spcFirstLastPara="1" rIns="146300" wrap="square" tIns="91425">
            <a:spAutoFit/>
          </a:bodyPr>
          <a:lstStyle/>
          <a:p>
            <a:pPr indent="0" lvl="0" marL="233045" rtl="0" algn="l">
              <a:lnSpc>
                <a:spcPct val="100000"/>
              </a:lnSpc>
              <a:spcBef>
                <a:spcPts val="0"/>
              </a:spcBef>
              <a:spcAft>
                <a:spcPts val="0"/>
              </a:spcAft>
              <a:buClr>
                <a:srgbClr val="000000"/>
              </a:buClr>
              <a:buSzPts val="2160"/>
              <a:buNone/>
            </a:pPr>
            <a:r>
              <a:rPr lang="en-US"/>
              <a:t>Create an Azure IoT Hub in Azure Portal and configure the hub to authenticate a connection to an IoT device using the Raspberry Pi device simulator.</a:t>
            </a:r>
            <a:endParaRPr sz="1000">
              <a:latin typeface="Quattrocento Sans"/>
              <a:ea typeface="Quattrocento Sans"/>
              <a:cs typeface="Quattrocento Sans"/>
              <a:sym typeface="Quattrocento Sans"/>
            </a:endParaRPr>
          </a:p>
          <a:p>
            <a:pPr indent="-514349" lvl="0" marL="747395"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Create an IoT Hub.</a:t>
            </a:r>
            <a:endParaRPr/>
          </a:p>
          <a:p>
            <a:pPr indent="-514349" lvl="0" marL="747395"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Add an IoT device.</a:t>
            </a:r>
            <a:endParaRPr/>
          </a:p>
          <a:p>
            <a:pPr indent="-514349" lvl="0" marL="747395" rtl="0" algn="l">
              <a:lnSpc>
                <a:spcPct val="100000"/>
              </a:lnSpc>
              <a:spcBef>
                <a:spcPts val="980"/>
              </a:spcBef>
              <a:spcAft>
                <a:spcPts val="0"/>
              </a:spcAft>
              <a:buClr>
                <a:srgbClr val="000000"/>
              </a:buClr>
              <a:buSzPts val="2160"/>
              <a:buFont typeface="Quattrocento Sans"/>
              <a:buAutoNum type="arabicPeriod"/>
            </a:pPr>
            <a:r>
              <a:rPr lang="en-US">
                <a:latin typeface="Quattrocento Sans"/>
                <a:ea typeface="Quattrocento Sans"/>
                <a:cs typeface="Quattrocento Sans"/>
                <a:sym typeface="Quattrocento Sans"/>
              </a:rPr>
              <a:t>Test the device using the Raspberry Pi Simulator.</a:t>
            </a:r>
            <a:endParaRPr>
              <a:latin typeface="Quattrocento Sans"/>
              <a:ea typeface="Quattrocento Sans"/>
              <a:cs typeface="Quattrocento Sans"/>
              <a:sym typeface="Quattrocento Sans"/>
            </a:endParaRPr>
          </a:p>
        </p:txBody>
      </p:sp>
      <p:pic>
        <p:nvPicPr>
          <p:cNvPr id="613" name="Google Shape;613;p7"/>
          <p:cNvPicPr preferRelativeResize="0"/>
          <p:nvPr/>
        </p:nvPicPr>
        <p:blipFill rotWithShape="1">
          <a:blip r:embed="rId3">
            <a:alphaModFix/>
          </a:blip>
          <a:srcRect b="0" l="0" r="0" t="0"/>
          <a:stretch/>
        </p:blipFill>
        <p:spPr>
          <a:xfrm>
            <a:off x="7439025" y="1447034"/>
            <a:ext cx="3762375" cy="3963931"/>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1" name="Shape 621"/>
        <p:cNvGrpSpPr/>
        <p:nvPr/>
      </p:nvGrpSpPr>
      <p:grpSpPr>
        <a:xfrm>
          <a:off x="0" y="0"/>
          <a:ext cx="0" cy="0"/>
          <a:chOff x="0" y="0"/>
          <a:chExt cx="0" cy="0"/>
        </a:xfrm>
      </p:grpSpPr>
      <p:sp>
        <p:nvSpPr>
          <p:cNvPr id="622" name="Google Shape;622;p8"/>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Big data and analytics</a:t>
            </a:r>
            <a:endParaRPr/>
          </a:p>
        </p:txBody>
      </p:sp>
      <p:grpSp>
        <p:nvGrpSpPr>
          <p:cNvPr descr="Azure Synapse Analytics icon - octagon with several connected items inside of it." id="623" name="Google Shape;623;p8"/>
          <p:cNvGrpSpPr/>
          <p:nvPr/>
        </p:nvGrpSpPr>
        <p:grpSpPr>
          <a:xfrm>
            <a:off x="-21180" y="1807197"/>
            <a:ext cx="4024455" cy="3398745"/>
            <a:chOff x="-6387" y="2343782"/>
            <a:chExt cx="4024455" cy="3398745"/>
          </a:xfrm>
        </p:grpSpPr>
        <p:pic>
          <p:nvPicPr>
            <p:cNvPr id="624" name="Google Shape;624;p8"/>
            <p:cNvPicPr preferRelativeResize="0"/>
            <p:nvPr/>
          </p:nvPicPr>
          <p:blipFill rotWithShape="1">
            <a:blip r:embed="rId3">
              <a:alphaModFix/>
            </a:blip>
            <a:srcRect b="0" l="0" r="0" t="0"/>
            <a:stretch/>
          </p:blipFill>
          <p:spPr>
            <a:xfrm>
              <a:off x="1167096" y="2971646"/>
              <a:ext cx="1677488" cy="1677488"/>
            </a:xfrm>
            <a:prstGeom prst="rect">
              <a:avLst/>
            </a:prstGeom>
            <a:noFill/>
            <a:ln>
              <a:noFill/>
            </a:ln>
          </p:spPr>
        </p:pic>
        <p:sp>
          <p:nvSpPr>
            <p:cNvPr id="625" name="Google Shape;625;p8"/>
            <p:cNvSpPr txBox="1"/>
            <p:nvPr/>
          </p:nvSpPr>
          <p:spPr>
            <a:xfrm>
              <a:off x="107890" y="2343782"/>
              <a:ext cx="3795900"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Synapse Analytics</a:t>
              </a:r>
              <a:endParaRPr/>
            </a:p>
          </p:txBody>
        </p:sp>
        <p:sp>
          <p:nvSpPr>
            <p:cNvPr id="626" name="Google Shape;626;p8"/>
            <p:cNvSpPr txBox="1"/>
            <p:nvPr/>
          </p:nvSpPr>
          <p:spPr>
            <a:xfrm>
              <a:off x="-6387" y="4782264"/>
              <a:ext cx="4024455" cy="96026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 cloud-based Enterprise Data Warehouse.</a:t>
              </a:r>
              <a:endParaRPr/>
            </a:p>
          </p:txBody>
        </p:sp>
      </p:grpSp>
      <p:grpSp>
        <p:nvGrpSpPr>
          <p:cNvPr descr="Azure HDInsight icon - graphic of data elements connected from many sources." id="627" name="Google Shape;627;p8"/>
          <p:cNvGrpSpPr/>
          <p:nvPr/>
        </p:nvGrpSpPr>
        <p:grpSpPr>
          <a:xfrm>
            <a:off x="4089512" y="1807197"/>
            <a:ext cx="4530020" cy="3731144"/>
            <a:chOff x="3824267" y="2343782"/>
            <a:chExt cx="4530020" cy="3731144"/>
          </a:xfrm>
        </p:grpSpPr>
        <p:pic>
          <p:nvPicPr>
            <p:cNvPr id="628" name="Google Shape;628;p8"/>
            <p:cNvPicPr preferRelativeResize="0"/>
            <p:nvPr/>
          </p:nvPicPr>
          <p:blipFill rotWithShape="1">
            <a:blip r:embed="rId4">
              <a:alphaModFix/>
            </a:blip>
            <a:srcRect b="0" l="0" r="0" t="0"/>
            <a:stretch/>
          </p:blipFill>
          <p:spPr>
            <a:xfrm>
              <a:off x="5257257" y="2971646"/>
              <a:ext cx="1677488" cy="1677488"/>
            </a:xfrm>
            <a:prstGeom prst="rect">
              <a:avLst/>
            </a:prstGeom>
            <a:noFill/>
            <a:ln>
              <a:noFill/>
            </a:ln>
          </p:spPr>
        </p:pic>
        <p:sp>
          <p:nvSpPr>
            <p:cNvPr id="629" name="Google Shape;629;p8"/>
            <p:cNvSpPr txBox="1"/>
            <p:nvPr/>
          </p:nvSpPr>
          <p:spPr>
            <a:xfrm>
              <a:off x="4769693" y="2343782"/>
              <a:ext cx="2639167"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HDInsight</a:t>
              </a:r>
              <a:endParaRPr/>
            </a:p>
          </p:txBody>
        </p:sp>
        <p:sp>
          <p:nvSpPr>
            <p:cNvPr id="630" name="Google Shape;630;p8"/>
            <p:cNvSpPr txBox="1"/>
            <p:nvPr/>
          </p:nvSpPr>
          <p:spPr>
            <a:xfrm>
              <a:off x="3824267" y="4782264"/>
              <a:ext cx="4530020" cy="1292662"/>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 fully-managed, open-source analytics service for enterprises.</a:t>
              </a:r>
              <a:endParaRPr/>
            </a:p>
          </p:txBody>
        </p:sp>
      </p:grpSp>
      <p:grpSp>
        <p:nvGrpSpPr>
          <p:cNvPr descr="Azure Databricks icon - two bricks of data being connected together." id="631" name="Google Shape;631;p8"/>
          <p:cNvGrpSpPr/>
          <p:nvPr/>
        </p:nvGrpSpPr>
        <p:grpSpPr>
          <a:xfrm>
            <a:off x="8820046" y="1807197"/>
            <a:ext cx="3217533" cy="3398744"/>
            <a:chOff x="8274763" y="2343782"/>
            <a:chExt cx="3217533" cy="3398744"/>
          </a:xfrm>
        </p:grpSpPr>
        <p:pic>
          <p:nvPicPr>
            <p:cNvPr id="632" name="Google Shape;632;p8"/>
            <p:cNvPicPr preferRelativeResize="0"/>
            <p:nvPr/>
          </p:nvPicPr>
          <p:blipFill rotWithShape="1">
            <a:blip r:embed="rId5">
              <a:alphaModFix/>
            </a:blip>
            <a:srcRect b="0" l="0" r="0" t="0"/>
            <a:stretch/>
          </p:blipFill>
          <p:spPr>
            <a:xfrm>
              <a:off x="9044785" y="2971646"/>
              <a:ext cx="1677488" cy="1677488"/>
            </a:xfrm>
            <a:prstGeom prst="rect">
              <a:avLst/>
            </a:prstGeom>
            <a:noFill/>
            <a:ln>
              <a:noFill/>
            </a:ln>
          </p:spPr>
        </p:pic>
        <p:sp>
          <p:nvSpPr>
            <p:cNvPr id="633" name="Google Shape;633;p8"/>
            <p:cNvSpPr txBox="1"/>
            <p:nvPr/>
          </p:nvSpPr>
          <p:spPr>
            <a:xfrm>
              <a:off x="8274763" y="2343782"/>
              <a:ext cx="3217532" cy="627864"/>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Azure  Databricks</a:t>
              </a:r>
              <a:endParaRPr/>
            </a:p>
          </p:txBody>
        </p:sp>
        <p:sp>
          <p:nvSpPr>
            <p:cNvPr id="634" name="Google Shape;634;p8"/>
            <p:cNvSpPr txBox="1"/>
            <p:nvPr/>
          </p:nvSpPr>
          <p:spPr>
            <a:xfrm>
              <a:off x="8274763" y="4782263"/>
              <a:ext cx="3217533" cy="960263"/>
            </a:xfrm>
            <a:prstGeom prst="rect">
              <a:avLst/>
            </a:prstGeom>
            <a:noFill/>
            <a:ln>
              <a:noFill/>
            </a:ln>
          </p:spPr>
          <p:txBody>
            <a:bodyPr anchorCtr="0" anchor="t" bIns="146300" lIns="182875" spcFirstLastPara="1" rIns="182875" wrap="square" tIns="146300">
              <a:spAutoFit/>
            </a:bodyPr>
            <a:lstStyle/>
            <a:p>
              <a:pPr indent="0" lvl="0" marL="0" marR="0" rtl="0" algn="ctr">
                <a:lnSpc>
                  <a:spcPct val="90000"/>
                </a:lnSpc>
                <a:spcBef>
                  <a:spcPts val="0"/>
                </a:spcBef>
                <a:spcAft>
                  <a:spcPts val="0"/>
                </a:spcAft>
                <a:buNone/>
              </a:pPr>
              <a:r>
                <a:rPr lang="en-US" sz="2400">
                  <a:solidFill>
                    <a:schemeClr val="dk1"/>
                  </a:solidFill>
                  <a:latin typeface="Quattrocento Sans"/>
                  <a:ea typeface="Quattrocento Sans"/>
                  <a:cs typeface="Quattrocento Sans"/>
                  <a:sym typeface="Quattrocento Sans"/>
                </a:rPr>
                <a:t>Apache Spark based analytics service.</a:t>
              </a:r>
              <a:endParaRPr/>
            </a:p>
          </p:txBody>
        </p:sp>
      </p:grpSp>
      <p:pic>
        <p:nvPicPr>
          <p:cNvPr id="635" name="Google Shape;635;p8"/>
          <p:cNvPicPr preferRelativeResize="0"/>
          <p:nvPr/>
        </p:nvPicPr>
        <p:blipFill rotWithShape="1">
          <a:blip r:embed="rId6">
            <a:alphaModFix/>
          </a:blip>
          <a:srcRect b="0" l="0" r="0" t="0"/>
          <a:stretch/>
        </p:blipFill>
        <p:spPr>
          <a:xfrm>
            <a:off x="4591050" y="6486525"/>
            <a:ext cx="3009900" cy="37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3" name="Shape 643"/>
        <p:cNvGrpSpPr/>
        <p:nvPr/>
      </p:nvGrpSpPr>
      <p:grpSpPr>
        <a:xfrm>
          <a:off x="0" y="0"/>
          <a:ext cx="0" cy="0"/>
          <a:chOff x="0" y="0"/>
          <a:chExt cx="0" cy="0"/>
        </a:xfrm>
      </p:grpSpPr>
      <p:sp>
        <p:nvSpPr>
          <p:cNvPr id="644" name="Google Shape;644;p9"/>
          <p:cNvSpPr txBox="1"/>
          <p:nvPr>
            <p:ph type="title"/>
          </p:nvPr>
        </p:nvSpPr>
        <p:spPr>
          <a:xfrm>
            <a:off x="418643" y="440494"/>
            <a:ext cx="11341268" cy="680196"/>
          </a:xfrm>
          <a:prstGeom prst="rect">
            <a:avLst/>
          </a:prstGeom>
          <a:noFill/>
          <a:ln>
            <a:noFill/>
          </a:ln>
        </p:spPr>
        <p:txBody>
          <a:bodyPr anchorCtr="0" anchor="t" bIns="91425" lIns="0" spcFirstLastPara="1" rIns="146300" wrap="square" tIns="91425">
            <a:noAutofit/>
          </a:bodyPr>
          <a:lstStyle/>
          <a:p>
            <a:pPr indent="0" lvl="0" marL="0" rtl="0" algn="l">
              <a:lnSpc>
                <a:spcPct val="90000"/>
              </a:lnSpc>
              <a:spcBef>
                <a:spcPts val="0"/>
              </a:spcBef>
              <a:spcAft>
                <a:spcPts val="0"/>
              </a:spcAft>
              <a:buClr>
                <a:srgbClr val="000000"/>
              </a:buClr>
              <a:buSzPts val="3200"/>
              <a:buFont typeface="Quattrocento Sans"/>
              <a:buNone/>
            </a:pPr>
            <a:r>
              <a:rPr lang="en-US"/>
              <a:t>Artificial Intelligence &amp; Machine Learning</a:t>
            </a:r>
            <a:endParaRPr/>
          </a:p>
        </p:txBody>
      </p:sp>
      <p:grpSp>
        <p:nvGrpSpPr>
          <p:cNvPr descr="Azure Machine Learning icon - lab beaker for experimenting with." id="645" name="Google Shape;645;p9"/>
          <p:cNvGrpSpPr/>
          <p:nvPr/>
        </p:nvGrpSpPr>
        <p:grpSpPr>
          <a:xfrm>
            <a:off x="844812" y="1243628"/>
            <a:ext cx="9887148" cy="1182743"/>
            <a:chOff x="844812" y="1492207"/>
            <a:chExt cx="9887148" cy="1182743"/>
          </a:xfrm>
        </p:grpSpPr>
        <p:pic>
          <p:nvPicPr>
            <p:cNvPr id="646" name="Google Shape;646;p9"/>
            <p:cNvPicPr preferRelativeResize="0"/>
            <p:nvPr/>
          </p:nvPicPr>
          <p:blipFill rotWithShape="1">
            <a:blip r:embed="rId3">
              <a:alphaModFix/>
            </a:blip>
            <a:srcRect b="0" l="0" r="0" t="0"/>
            <a:stretch/>
          </p:blipFill>
          <p:spPr>
            <a:xfrm>
              <a:off x="844812" y="1492207"/>
              <a:ext cx="1182743" cy="1182743"/>
            </a:xfrm>
            <a:prstGeom prst="rect">
              <a:avLst/>
            </a:prstGeom>
            <a:noFill/>
            <a:ln>
              <a:noFill/>
            </a:ln>
          </p:spPr>
        </p:pic>
        <p:sp>
          <p:nvSpPr>
            <p:cNvPr id="647" name="Google Shape;647;p9"/>
            <p:cNvSpPr txBox="1"/>
            <p:nvPr/>
          </p:nvSpPr>
          <p:spPr>
            <a:xfrm>
              <a:off x="2246517" y="1603447"/>
              <a:ext cx="8485443"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Machine Learning: </a:t>
              </a:r>
              <a:r>
                <a:rPr lang="en-US" sz="2400">
                  <a:solidFill>
                    <a:schemeClr val="dk1"/>
                  </a:solidFill>
                  <a:latin typeface="Quattrocento Sans"/>
                  <a:ea typeface="Quattrocento Sans"/>
                  <a:cs typeface="Quattrocento Sans"/>
                  <a:sym typeface="Quattrocento Sans"/>
                </a:rPr>
                <a:t>cloud-based to develop, train,  and deploy machine learning models.</a:t>
              </a:r>
              <a:endParaRPr/>
            </a:p>
          </p:txBody>
        </p:sp>
      </p:grpSp>
      <p:grpSp>
        <p:nvGrpSpPr>
          <p:cNvPr descr="Cognitive Services icon - digital brain in the share of a cloud." id="648" name="Google Shape;648;p9"/>
          <p:cNvGrpSpPr/>
          <p:nvPr/>
        </p:nvGrpSpPr>
        <p:grpSpPr>
          <a:xfrm>
            <a:off x="844813" y="2781036"/>
            <a:ext cx="9887147" cy="1182743"/>
            <a:chOff x="844813" y="2959434"/>
            <a:chExt cx="9887147" cy="1182743"/>
          </a:xfrm>
        </p:grpSpPr>
        <p:pic>
          <p:nvPicPr>
            <p:cNvPr id="649" name="Google Shape;649;p9"/>
            <p:cNvPicPr preferRelativeResize="0"/>
            <p:nvPr/>
          </p:nvPicPr>
          <p:blipFill rotWithShape="1">
            <a:blip r:embed="rId4">
              <a:alphaModFix/>
            </a:blip>
            <a:srcRect b="0" l="0" r="0" t="0"/>
            <a:stretch/>
          </p:blipFill>
          <p:spPr>
            <a:xfrm>
              <a:off x="844813" y="2959434"/>
              <a:ext cx="1182743" cy="1182743"/>
            </a:xfrm>
            <a:prstGeom prst="rect">
              <a:avLst/>
            </a:prstGeom>
            <a:noFill/>
            <a:ln>
              <a:noFill/>
            </a:ln>
          </p:spPr>
        </p:pic>
        <p:sp>
          <p:nvSpPr>
            <p:cNvPr id="650" name="Google Shape;650;p9"/>
            <p:cNvSpPr txBox="1"/>
            <p:nvPr/>
          </p:nvSpPr>
          <p:spPr>
            <a:xfrm>
              <a:off x="2246517" y="3070674"/>
              <a:ext cx="8485443"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Cognitive Services: </a:t>
              </a:r>
              <a:r>
                <a:rPr lang="en-US" sz="2400">
                  <a:solidFill>
                    <a:schemeClr val="dk1"/>
                  </a:solidFill>
                  <a:latin typeface="Quattrocento Sans"/>
                  <a:ea typeface="Quattrocento Sans"/>
                  <a:cs typeface="Quattrocento Sans"/>
                  <a:sym typeface="Quattrocento Sans"/>
                </a:rPr>
                <a:t>q</a:t>
              </a:r>
              <a:r>
                <a:rPr b="0" lang="en-US" sz="2400">
                  <a:solidFill>
                    <a:schemeClr val="dk1"/>
                  </a:solidFill>
                  <a:latin typeface="Quattrocento Sans"/>
                  <a:ea typeface="Quattrocento Sans"/>
                  <a:cs typeface="Quattrocento Sans"/>
                  <a:sym typeface="Quattrocento Sans"/>
                </a:rPr>
                <a:t>uickly enable apps to see, hear, speak, understand, and interpret a user’s needs. </a:t>
              </a:r>
              <a:endParaRPr sz="3200">
                <a:solidFill>
                  <a:schemeClr val="dk1"/>
                </a:solidFill>
                <a:latin typeface="Quattrocento Sans"/>
                <a:ea typeface="Quattrocento Sans"/>
                <a:cs typeface="Quattrocento Sans"/>
                <a:sym typeface="Quattrocento Sans"/>
              </a:endParaRPr>
            </a:p>
          </p:txBody>
        </p:sp>
      </p:grpSp>
      <p:grpSp>
        <p:nvGrpSpPr>
          <p:cNvPr descr="Azure Bot Service icon - Circle with a simple robot image inside." id="651" name="Google Shape;651;p9"/>
          <p:cNvGrpSpPr/>
          <p:nvPr/>
        </p:nvGrpSpPr>
        <p:grpSpPr>
          <a:xfrm>
            <a:off x="844812" y="4318443"/>
            <a:ext cx="10111999" cy="1182743"/>
            <a:chOff x="844812" y="4567022"/>
            <a:chExt cx="10111999" cy="1182743"/>
          </a:xfrm>
        </p:grpSpPr>
        <p:pic>
          <p:nvPicPr>
            <p:cNvPr id="652" name="Google Shape;652;p9"/>
            <p:cNvPicPr preferRelativeResize="0"/>
            <p:nvPr/>
          </p:nvPicPr>
          <p:blipFill rotWithShape="1">
            <a:blip r:embed="rId5">
              <a:alphaModFix/>
            </a:blip>
            <a:srcRect b="0" l="0" r="0" t="0"/>
            <a:stretch/>
          </p:blipFill>
          <p:spPr>
            <a:xfrm>
              <a:off x="844812" y="4567022"/>
              <a:ext cx="1182743" cy="1182743"/>
            </a:xfrm>
            <a:prstGeom prst="rect">
              <a:avLst/>
            </a:prstGeom>
            <a:noFill/>
            <a:ln>
              <a:noFill/>
            </a:ln>
          </p:spPr>
        </p:pic>
        <p:sp>
          <p:nvSpPr>
            <p:cNvPr id="653" name="Google Shape;653;p9"/>
            <p:cNvSpPr txBox="1"/>
            <p:nvPr/>
          </p:nvSpPr>
          <p:spPr>
            <a:xfrm>
              <a:off x="2246517" y="4678262"/>
              <a:ext cx="8710294" cy="6278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Azure Bot Service: </a:t>
              </a:r>
              <a:r>
                <a:rPr lang="en-US" sz="2400">
                  <a:solidFill>
                    <a:schemeClr val="dk1"/>
                  </a:solidFill>
                  <a:latin typeface="Quattrocento Sans"/>
                  <a:ea typeface="Quattrocento Sans"/>
                  <a:cs typeface="Quattrocento Sans"/>
                  <a:sym typeface="Quattrocento Sans"/>
                </a:rPr>
                <a:t>develop intelligent, enterprise-grade bots.</a:t>
              </a:r>
              <a:endParaRPr/>
            </a:p>
          </p:txBody>
        </p:sp>
      </p:grpSp>
      <p:pic>
        <p:nvPicPr>
          <p:cNvPr id="654" name="Google Shape;654;p9"/>
          <p:cNvPicPr preferRelativeResize="0"/>
          <p:nvPr/>
        </p:nvPicPr>
        <p:blipFill rotWithShape="1">
          <a:blip r:embed="rId6">
            <a:alphaModFix/>
          </a:blip>
          <a:srcRect b="0" l="0" r="0" t="0"/>
          <a:stretch/>
        </p:blipFill>
        <p:spPr>
          <a:xfrm>
            <a:off x="4591050" y="6486525"/>
            <a:ext cx="3009900" cy="371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2020-08-22T17:40:38Z</dcterms:created>
  <dc:creator>Chelsea Lee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