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40C4E5-CC32-4410-8AA9-33C0B19F4E15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FE90E6-A35F-4863-9FF2-0E2EAD7B87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40C4E5-CC32-4410-8AA9-33C0B19F4E15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E90E6-A35F-4863-9FF2-0E2EAD7B87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40C4E5-CC32-4410-8AA9-33C0B19F4E15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E90E6-A35F-4863-9FF2-0E2EAD7B87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40C4E5-CC32-4410-8AA9-33C0B19F4E15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E90E6-A35F-4863-9FF2-0E2EAD7B878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40C4E5-CC32-4410-8AA9-33C0B19F4E15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E90E6-A35F-4863-9FF2-0E2EAD7B878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40C4E5-CC32-4410-8AA9-33C0B19F4E15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E90E6-A35F-4863-9FF2-0E2EAD7B878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40C4E5-CC32-4410-8AA9-33C0B19F4E15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E90E6-A35F-4863-9FF2-0E2EAD7B87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40C4E5-CC32-4410-8AA9-33C0B19F4E15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E90E6-A35F-4863-9FF2-0E2EAD7B878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40C4E5-CC32-4410-8AA9-33C0B19F4E15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E90E6-A35F-4863-9FF2-0E2EAD7B87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A40C4E5-CC32-4410-8AA9-33C0B19F4E15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E90E6-A35F-4863-9FF2-0E2EAD7B87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40C4E5-CC32-4410-8AA9-33C0B19F4E15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FE90E6-A35F-4863-9FF2-0E2EAD7B878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A40C4E5-CC32-4410-8AA9-33C0B19F4E15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9FE90E6-A35F-4863-9FF2-0E2EAD7B87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7422" y="214290"/>
            <a:ext cx="3771872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 smtClean="0"/>
              <a:t>Archery</a:t>
            </a:r>
            <a:r>
              <a:rPr lang="pt-BR" dirty="0" smtClean="0"/>
              <a:t> Simulator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2071678"/>
            <a:ext cx="4572000" cy="37862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61985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Plataforma </a:t>
            </a:r>
            <a:r>
              <a:rPr lang="pt-BR" dirty="0"/>
              <a:t>de Software, na qual será apresentada uma interface com o usuário demonstrando um cenário do game (2D ou 3D) onde o jogador vivenciará sua prática podendo acompanhar em tempo </a:t>
            </a:r>
            <a:r>
              <a:rPr lang="pt-BR" dirty="0" smtClean="0"/>
              <a:t>real seu </a:t>
            </a:r>
            <a:r>
              <a:rPr lang="pt-BR" dirty="0"/>
              <a:t>desempenho, pontuação e configurações.</a:t>
            </a:r>
          </a:p>
          <a:p>
            <a:pPr>
              <a:buNone/>
            </a:pPr>
            <a:r>
              <a:rPr lang="pt-BR" dirty="0"/>
              <a:t>	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Projeto</a:t>
            </a:r>
            <a:endParaRPr lang="pt-BR" dirty="0"/>
          </a:p>
        </p:txBody>
      </p:sp>
      <p:pic>
        <p:nvPicPr>
          <p:cNvPr id="4" name="Imagem 3" descr="2252133111332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214686"/>
            <a:ext cx="3857652" cy="2714644"/>
          </a:xfrm>
          <a:prstGeom prst="rect">
            <a:avLst/>
          </a:prstGeom>
        </p:spPr>
      </p:pic>
      <p:pic>
        <p:nvPicPr>
          <p:cNvPr id="6" name="Imagem 5" descr="unnam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3214686"/>
            <a:ext cx="3855720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 Plataforma de Hardware, onde por meio sistema embarcado Arduino, acontecerá a leitura de dados por meio do sensor MPU650 giroscópio/Acelerômetro que apresentará os valores dos 3 eixos aplicados sobre o arco, sensor ultrassônico, que apresentará ao software os dados referentes a distância, que nesse caso está referenciada a força de impulsão da flecha, simulando a deflexão do elástico que determina a força e um botão para simular que a flecha está sendo segurada e o momento em que a flecha será lançada. Todos os dados serão processados pelo Arduino e as saídas serão enviadas por meio de comunicação serial com a plataforma desenvolvida em Java, integrando todo o projeto e oferecendo uma ótima forma de diversão e prática de um esporte.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Integração Hardware-Software.</a:t>
            </a:r>
          </a:p>
          <a:p>
            <a:r>
              <a:rPr lang="pt-BR" dirty="0"/>
              <a:t>Simular um esporte olímpico com conforto e segurança </a:t>
            </a:r>
            <a:r>
              <a:rPr lang="pt-BR" dirty="0" smtClean="0"/>
              <a:t>de sua casa.</a:t>
            </a:r>
          </a:p>
          <a:p>
            <a:r>
              <a:rPr lang="pt-BR" dirty="0" smtClean="0"/>
              <a:t>Diversão.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Objetivos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– Arco, Força, Flecha, Alvo e Distância.</a:t>
            </a:r>
          </a:p>
          <a:p>
            <a:r>
              <a:rPr lang="pt-BR" dirty="0" smtClean="0"/>
              <a:t>Métodos – Aplicar Força, Atirar Flecha, Acertar Alvo, Pontuar e Mudar Distância.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Classes e Métodos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</TotalTime>
  <Words>228</Words>
  <Application>Microsoft Office PowerPoint</Application>
  <PresentationFormat>Apresentação na tela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Concurso</vt:lpstr>
      <vt:lpstr>Archery Simulator</vt:lpstr>
      <vt:lpstr>Descrição do Projeto</vt:lpstr>
      <vt:lpstr>Slide 3</vt:lpstr>
      <vt:lpstr>Principais Objetivos</vt:lpstr>
      <vt:lpstr>Principais Classes e Métodos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Archery Simulator</dc:title>
  <dc:creator>Noberto JR</dc:creator>
  <cp:lastModifiedBy>Noberto JR</cp:lastModifiedBy>
  <cp:revision>9</cp:revision>
  <dcterms:created xsi:type="dcterms:W3CDTF">2017-12-04T15:55:13Z</dcterms:created>
  <dcterms:modified xsi:type="dcterms:W3CDTF">2017-12-06T01:28:43Z</dcterms:modified>
</cp:coreProperties>
</file>