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8243a0d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8243a0d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18243a0d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18243a0d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18243a0d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18243a0d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29091e0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29091e0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18243a0d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18243a0d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8243a0d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18243a0d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8243a0d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18243a0d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29091e07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29091e0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HDn5pCTV549WXVKw7-1UuOdiYdFk6JvM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Automated drone landing detection using YOLO and SVM</a:t>
            </a:r>
            <a:endParaRPr sz="2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Eduardo Lopez, Jared Ricks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Determine whether the drone is </a:t>
            </a:r>
            <a:r>
              <a:rPr lang="en"/>
              <a:t>aligned</a:t>
            </a:r>
            <a:r>
              <a:rPr lang="en"/>
              <a:t> for landing using a DNN and Machine Learning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Methods: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Captured videos of both aligned and misaligned landing.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Extracted .jpg captures from the</a:t>
            </a:r>
            <a:r>
              <a:rPr lang="en"/>
              <a:t> videos</a:t>
            </a:r>
            <a:r>
              <a:rPr lang="en"/>
              <a:t>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Capture location of landing pad </a:t>
            </a:r>
            <a:r>
              <a:rPr lang="en"/>
              <a:t>using</a:t>
            </a:r>
            <a:r>
              <a:rPr lang="en"/>
              <a:t> YOLO.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Calculate the center and the area of landing pad.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dataset for training.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 SVC to predict if aligned or </a:t>
            </a:r>
            <a:r>
              <a:rPr lang="en"/>
              <a:t>misaligned</a:t>
            </a:r>
            <a:r>
              <a:rPr lang="en"/>
              <a:t>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Evaluate model accuracy and </a:t>
            </a:r>
            <a:r>
              <a:rPr lang="en"/>
              <a:t>performance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43350" y="1152475"/>
            <a:ext cx="4089000" cy="3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 drone footage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 aligned and 5 misaligned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script to parse .mp4 to .jpg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every 6th frame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with prefix 0_ for misaligned and 1_ for aligned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Aligned captures, 213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Misaligned captures, 164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4675"/>
            <a:ext cx="4835523" cy="383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YOLOv8-obb model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337425"/>
            <a:ext cx="2958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trained on a dataset created using Roboflow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found 130 epochs to be best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725" y="2324875"/>
            <a:ext cx="5797274" cy="28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48875"/>
            <a:ext cx="3346725" cy="14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r>
              <a:rPr lang="en"/>
              <a:t> a Yolo Dataset using Roboflow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5"/>
            <a:ext cx="258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Classification instead of Object Detection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550" y="1250125"/>
            <a:ext cx="6084449" cy="38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73925"/>
            <a:ext cx="4405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CSV Dataset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70313" y="520975"/>
            <a:ext cx="4083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four corners from YOLO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 YOLO obtained the corners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the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center of the landing pad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csv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in  the coordinates and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labels based on 0_ or 1_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Saved results in obb_data.csv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4200"/>
            <a:ext cx="4280226" cy="430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225" y="3599875"/>
            <a:ext cx="4863775" cy="15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911500" y="139317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in obb_data.csv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</a:t>
            </a:r>
            <a:r>
              <a:rPr lang="en"/>
              <a:t> target and feature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data 80/20,  train/test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SVC using Linear kernel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r>
              <a:rPr lang="en"/>
              <a:t> </a:t>
            </a:r>
            <a:r>
              <a:rPr lang="en"/>
              <a:t>evaluation; classification report, accuracy score, and confusion matrix.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HeavyDrift.mp4 live video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3175"/>
            <a:ext cx="4988804" cy="37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2769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SVM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0" y="19741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65/70 captures predicted were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slightly better for aligned captures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false </a:t>
            </a:r>
            <a:r>
              <a:rPr lang="en"/>
              <a:t>positives</a:t>
            </a:r>
            <a:r>
              <a:rPr lang="en"/>
              <a:t> and false negatives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r>
              <a:rPr lang="en"/>
              <a:t> was well balanced between classes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3150"/>
            <a:ext cx="4267202" cy="308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877" y="310800"/>
            <a:ext cx="4642350" cy="16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2650" y="1655125"/>
            <a:ext cx="2394550" cy="4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205200"/>
            <a:ext cx="1872650" cy="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Video</a:t>
            </a:r>
            <a:endParaRPr/>
          </a:p>
        </p:txBody>
      </p:sp>
      <p:pic>
        <p:nvPicPr>
          <p:cNvPr id="123" name="Google Shape;123;p21" title="Drift_output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500" y="1448925"/>
            <a:ext cx="4926100" cy="36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48925"/>
            <a:ext cx="4178498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