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C25A-683E-4527-988E-DBD608E99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56661-70DC-4627-8054-E413A2114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Version 1.0.0 – 9/30/2018</a:t>
            </a:r>
          </a:p>
        </p:txBody>
      </p:sp>
    </p:spTree>
    <p:extLst>
      <p:ext uri="{BB962C8B-B14F-4D97-AF65-F5344CB8AC3E}">
        <p14:creationId xmlns:p14="http://schemas.microsoft.com/office/powerpoint/2010/main" val="8397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B910-A618-44BC-9847-1579D9A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8016-BED5-4E74-9922-024A0275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are elements which allow you to modify values in a template.</a:t>
            </a:r>
          </a:p>
          <a:p>
            <a:r>
              <a:rPr lang="en-US" dirty="0"/>
              <a:t>They can be used for formatting or transforming values in some standard way.</a:t>
            </a:r>
          </a:p>
          <a:p>
            <a:r>
              <a:rPr lang="en-US" dirty="0"/>
              <a:t>Angular has built-in pipes such as </a:t>
            </a:r>
            <a:r>
              <a:rPr lang="en-US" dirty="0" err="1"/>
              <a:t>UpperCasePipe</a:t>
            </a:r>
            <a:r>
              <a:rPr lang="en-US" dirty="0"/>
              <a:t>, </a:t>
            </a:r>
            <a:r>
              <a:rPr lang="en-US" dirty="0" err="1"/>
              <a:t>DatePipe</a:t>
            </a:r>
            <a:r>
              <a:rPr lang="en-US" dirty="0"/>
              <a:t>, </a:t>
            </a:r>
            <a:r>
              <a:rPr lang="en-US" dirty="0" err="1"/>
              <a:t>CurrencyPipe</a:t>
            </a:r>
            <a:r>
              <a:rPr lang="en-US" dirty="0"/>
              <a:t>, and Async Pipe.</a:t>
            </a:r>
          </a:p>
          <a:p>
            <a:r>
              <a:rPr lang="en-US" dirty="0"/>
              <a:t>The syntax for pipes are as follows: {{ value | &lt;pipe&gt;}}</a:t>
            </a:r>
          </a:p>
          <a:p>
            <a:r>
              <a:rPr lang="en-US" dirty="0"/>
              <a:t>Pipes can also be chained to allow for multiple pipes acting on a single value.</a:t>
            </a:r>
          </a:p>
          <a:p>
            <a:r>
              <a:rPr lang="en-US" dirty="0"/>
              <a:t>Custom Pipes can be created and included in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48768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1500-CACB-4CE3-AA22-B6A9D80A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A95C-DEA3-4BCE-A1A1-ADD570C0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has two main ways to build a form.</a:t>
            </a:r>
          </a:p>
          <a:p>
            <a:r>
              <a:rPr lang="en-US" dirty="0"/>
              <a:t>Template Drive forms utilize directives in the template to create lightweight forms.</a:t>
            </a:r>
          </a:p>
          <a:p>
            <a:r>
              <a:rPr lang="en-US" dirty="0"/>
              <a:t>Reactive Forms have the structure of the form created in the code allowing for forms to be customized easily based on certain conditions.</a:t>
            </a:r>
          </a:p>
          <a:p>
            <a:r>
              <a:rPr lang="en-US" dirty="0"/>
              <a:t>Reactive Forms allow for greater control over forms and can generate forms based on previous user data etc.</a:t>
            </a:r>
          </a:p>
          <a:p>
            <a:r>
              <a:rPr lang="en-US" dirty="0"/>
              <a:t>Template forms are easier to create and are extremely simple. They are good for forms that don’t change based on user or any actions, like a login form or newsletter signup form. </a:t>
            </a:r>
          </a:p>
        </p:txBody>
      </p:sp>
    </p:spTree>
    <p:extLst>
      <p:ext uri="{BB962C8B-B14F-4D97-AF65-F5344CB8AC3E}">
        <p14:creationId xmlns:p14="http://schemas.microsoft.com/office/powerpoint/2010/main" val="422864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4A2B-03EF-49CB-93CE-41DBE9AF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97CF-6235-459B-9591-1B61C30B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Fain, Y., &amp; </a:t>
            </a:r>
            <a:r>
              <a:rPr lang="en-US" dirty="0" err="1"/>
              <a:t>Moiseev</a:t>
            </a:r>
            <a:r>
              <a:rPr lang="en-US" dirty="0"/>
              <a:t>, A. (2017). </a:t>
            </a:r>
            <a:r>
              <a:rPr lang="en-US" i="1" dirty="0"/>
              <a:t>Angular 2 Development with TypeScript</a:t>
            </a:r>
            <a:r>
              <a:rPr lang="en-US" dirty="0"/>
              <a:t>. Manning Publications.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51F7-86C5-4868-8EAE-C84EFC94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B697-C3FA-4201-B4B1-F2DC005B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JavaScript framework which is used for creating scalable front-end web applications.</a:t>
            </a:r>
          </a:p>
          <a:p>
            <a:r>
              <a:rPr lang="en-US" dirty="0"/>
              <a:t>Angular is open source and is maintained by Google.</a:t>
            </a:r>
          </a:p>
          <a:p>
            <a:r>
              <a:rPr lang="en-US" dirty="0"/>
              <a:t>Angular can be used either traditional JavaScript, or with other variations like TypeScript or Dart.</a:t>
            </a:r>
          </a:p>
          <a:p>
            <a:r>
              <a:rPr lang="en-US" dirty="0"/>
              <a:t>Angular is a rewrite of AngularJS which is </a:t>
            </a:r>
            <a:r>
              <a:rPr lang="en-US" dirty="0" err="1"/>
              <a:t>Angular’s</a:t>
            </a:r>
            <a:r>
              <a:rPr lang="en-US" dirty="0"/>
              <a:t> progenitor.</a:t>
            </a:r>
          </a:p>
          <a:p>
            <a:r>
              <a:rPr lang="en-US" dirty="0"/>
              <a:t>Angular comes with many tools to speed up development such as a CLI which can generate boilerplate code and </a:t>
            </a:r>
            <a:r>
              <a:rPr lang="en-US" dirty="0" err="1"/>
              <a:t>SystemJS</a:t>
            </a:r>
            <a:r>
              <a:rPr lang="en-US" dirty="0"/>
              <a:t> for importing loading modules. </a:t>
            </a:r>
          </a:p>
        </p:txBody>
      </p:sp>
    </p:spTree>
    <p:extLst>
      <p:ext uri="{BB962C8B-B14F-4D97-AF65-F5344CB8AC3E}">
        <p14:creationId xmlns:p14="http://schemas.microsoft.com/office/powerpoint/2010/main" val="12505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3063-2570-44B6-9F15-7892E5B5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634A-2F5C-4DDC-ABFE-2272889B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CLI allows for the creation of many different standard application parts.</a:t>
            </a:r>
          </a:p>
          <a:p>
            <a:r>
              <a:rPr lang="en-US" dirty="0"/>
              <a:t>ng new &lt;new application name&gt; - Generates a new Angular Application</a:t>
            </a:r>
          </a:p>
          <a:p>
            <a:r>
              <a:rPr lang="en-US" dirty="0"/>
              <a:t>ng generate –type &lt;name&gt; - Generates new Application Part</a:t>
            </a:r>
          </a:p>
          <a:p>
            <a:pPr lvl="1"/>
            <a:r>
              <a:rPr lang="en-US" dirty="0"/>
              <a:t>-c | Component</a:t>
            </a:r>
          </a:p>
          <a:p>
            <a:pPr lvl="1"/>
            <a:r>
              <a:rPr lang="en-US" dirty="0"/>
              <a:t>-s | Service</a:t>
            </a:r>
          </a:p>
          <a:p>
            <a:pPr lvl="1"/>
            <a:r>
              <a:rPr lang="en-US" dirty="0"/>
              <a:t>-p | Pipe</a:t>
            </a:r>
          </a:p>
          <a:p>
            <a:pPr lvl="1"/>
            <a:r>
              <a:rPr lang="en-US" dirty="0"/>
              <a:t>+ 9 more</a:t>
            </a:r>
          </a:p>
          <a:p>
            <a:pPr indent="-285750"/>
            <a:r>
              <a:rPr lang="en-US" dirty="0"/>
              <a:t>ng serve – Compiles the Angular Application and starts a local server</a:t>
            </a:r>
          </a:p>
        </p:txBody>
      </p:sp>
    </p:spTree>
    <p:extLst>
      <p:ext uri="{BB962C8B-B14F-4D97-AF65-F5344CB8AC3E}">
        <p14:creationId xmlns:p14="http://schemas.microsoft.com/office/powerpoint/2010/main" val="31045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8B60-56D9-4A26-9299-2F8FE4FF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EA93-8E42-454D-8CA0-B4A2F41D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in the application happens with routes.</a:t>
            </a:r>
          </a:p>
          <a:p>
            <a:r>
              <a:rPr lang="en-US" dirty="0"/>
              <a:t>Routes are to change between views in the application.</a:t>
            </a:r>
          </a:p>
          <a:p>
            <a:r>
              <a:rPr lang="en-US" dirty="0"/>
              <a:t>Because Angular is used to create SPA(s) (single page applications) the browser does not load a new page when the user navigates to a new page in the application. </a:t>
            </a:r>
          </a:p>
          <a:p>
            <a:r>
              <a:rPr lang="en-US" dirty="0"/>
              <a:t>Instead, Angular shows the user the new view, giving the appearance of a page load.</a:t>
            </a:r>
          </a:p>
          <a:p>
            <a:r>
              <a:rPr lang="en-US" dirty="0"/>
              <a:t>Routes are configure in the Router</a:t>
            </a:r>
          </a:p>
        </p:txBody>
      </p:sp>
    </p:spTree>
    <p:extLst>
      <p:ext uri="{BB962C8B-B14F-4D97-AF65-F5344CB8AC3E}">
        <p14:creationId xmlns:p14="http://schemas.microsoft.com/office/powerpoint/2010/main" val="178046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0422-F94D-4912-924F-1F9F53F5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FB52-9823-41F5-9877-5F4DFC55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Router is an object which the program uses to navigate.</a:t>
            </a:r>
          </a:p>
          <a:p>
            <a:r>
              <a:rPr lang="en-US" dirty="0"/>
              <a:t>The Router can be accessed in components.</a:t>
            </a:r>
          </a:p>
          <a:p>
            <a:r>
              <a:rPr lang="en-US" dirty="0"/>
              <a:t>The Router has methods such as navigate() and </a:t>
            </a:r>
            <a:r>
              <a:rPr lang="en-US" dirty="0" err="1"/>
              <a:t>navigateByURL</a:t>
            </a:r>
            <a:r>
              <a:rPr lang="en-US" dirty="0"/>
              <a:t>() which allow for navigation to be triggered.</a:t>
            </a:r>
          </a:p>
          <a:p>
            <a:r>
              <a:rPr lang="en-US" dirty="0"/>
              <a:t>Once navigation is triggered, the view is changed to that of the component navigated to, and represented by the </a:t>
            </a:r>
            <a:r>
              <a:rPr lang="en-US" dirty="0" err="1"/>
              <a:t>RouterOutlet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represents the current view which the Router object is displaying. </a:t>
            </a:r>
          </a:p>
        </p:txBody>
      </p:sp>
    </p:spTree>
    <p:extLst>
      <p:ext uri="{BB962C8B-B14F-4D97-AF65-F5344CB8AC3E}">
        <p14:creationId xmlns:p14="http://schemas.microsoft.com/office/powerpoint/2010/main" val="284896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FAE4-4E8A-4682-8D24-2FA7EA0B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40A6-3161-4573-A9B7-1889BFB1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2067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Routes Array map URLS to specific components.</a:t>
            </a:r>
          </a:p>
          <a:p>
            <a:r>
              <a:rPr lang="en-US" dirty="0"/>
              <a:t>When the </a:t>
            </a:r>
            <a:r>
              <a:rPr lang="en-US" dirty="0" err="1"/>
              <a:t>navigateByUrl</a:t>
            </a:r>
            <a:r>
              <a:rPr lang="en-US" dirty="0"/>
              <a:t>() method is called, the Router object looks up what component is associated with the entered URLs and changes the view to that component.</a:t>
            </a:r>
          </a:p>
          <a:p>
            <a:r>
              <a:rPr lang="en-US" dirty="0"/>
              <a:t>The Routes Array can be thought of as an address book.</a:t>
            </a:r>
          </a:p>
          <a:p>
            <a:r>
              <a:rPr lang="en-US" dirty="0"/>
              <a:t>The default array can also be set in the routes array, defining the landing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92C6F-6B3E-4E67-80C7-E03466AE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36" y="3429000"/>
            <a:ext cx="4524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9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94D-FB0D-4458-8D9C-B21E50C5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46E6-6CD6-4B7F-920A-255DB450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allows an application to utilize information from the components code and place it into the view.</a:t>
            </a:r>
          </a:p>
          <a:p>
            <a:r>
              <a:rPr lang="en-US" dirty="0"/>
              <a:t>Binding can happen to many different pieces of the template.</a:t>
            </a:r>
          </a:p>
          <a:p>
            <a:r>
              <a:rPr lang="en-US" dirty="0"/>
              <a:t>If you want to bind to just some simple output as a string, double curly braces can be used &lt;p&gt; {{</a:t>
            </a:r>
            <a:r>
              <a:rPr lang="en-US" dirty="0" err="1"/>
              <a:t>myValue</a:t>
            </a:r>
            <a:r>
              <a:rPr lang="en-US" dirty="0"/>
              <a:t>}}&lt;/p&gt;</a:t>
            </a:r>
          </a:p>
          <a:p>
            <a:r>
              <a:rPr lang="en-US" dirty="0"/>
              <a:t>If you need to bind to an event, you use parentheses </a:t>
            </a:r>
            <a:br>
              <a:rPr lang="en-US" dirty="0"/>
            </a:br>
            <a:r>
              <a:rPr lang="en-US" dirty="0"/>
              <a:t>&lt;button (click)=“</a:t>
            </a:r>
            <a:r>
              <a:rPr lang="en-US" dirty="0" err="1"/>
              <a:t>myFunction</a:t>
            </a:r>
            <a:r>
              <a:rPr lang="en-US" dirty="0"/>
              <a:t>()”&gt;Click Me!&lt;/button&gt;</a:t>
            </a:r>
          </a:p>
          <a:p>
            <a:r>
              <a:rPr lang="en-US" dirty="0"/>
              <a:t>If you need to bind to a html tag property use square brackets</a:t>
            </a:r>
            <a:br>
              <a:rPr lang="en-US" dirty="0"/>
            </a:br>
            <a:r>
              <a:rPr lang="en-US" dirty="0"/>
              <a:t>&lt;p [class]=“</a:t>
            </a:r>
            <a:r>
              <a:rPr lang="en-US" dirty="0" err="1"/>
              <a:t>myClass</a:t>
            </a:r>
            <a:r>
              <a:rPr lang="en-US" dirty="0"/>
              <a:t>”&gt;&lt;/p&gt;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65787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F95E-7ECF-4BFE-9FC5-51A0F9EC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5347-4E7C-4F48-886B-044745A3F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833075" cy="3416300"/>
          </a:xfrm>
        </p:spPr>
        <p:txBody>
          <a:bodyPr/>
          <a:lstStyle/>
          <a:p>
            <a:r>
              <a:rPr lang="en-US" dirty="0"/>
              <a:t>Angular doesn’t automatically implement two-way binding for all binds.</a:t>
            </a:r>
          </a:p>
          <a:p>
            <a:r>
              <a:rPr lang="en-US" dirty="0"/>
              <a:t>AngularJS implemented automatic two-way binding, but it is resource intensive as each expression needs to be constantly checked for changes.</a:t>
            </a:r>
          </a:p>
          <a:p>
            <a:r>
              <a:rPr lang="en-US" dirty="0"/>
              <a:t>Angular instead allows the developer to decide when two-way binding should be used.</a:t>
            </a:r>
          </a:p>
          <a:p>
            <a:r>
              <a:rPr lang="en-US" dirty="0"/>
              <a:t>Angular provides a shorthand for two-way binding: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DEB92-442B-42BA-BB57-0A41F1A9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32" y="3578734"/>
            <a:ext cx="41433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E1DE-90A1-42AD-9E6F-98D15C4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BBA9-362C-484D-993F-E408B1EE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45634" cy="2201765"/>
          </a:xfrm>
        </p:spPr>
        <p:txBody>
          <a:bodyPr/>
          <a:lstStyle/>
          <a:p>
            <a:r>
              <a:rPr lang="en-US" dirty="0"/>
              <a:t>Structural Directives provide a way to manipulate the template or HTML based on provided expressions.</a:t>
            </a:r>
          </a:p>
          <a:p>
            <a:r>
              <a:rPr lang="en-US" dirty="0" err="1"/>
              <a:t>NgIf</a:t>
            </a:r>
            <a:r>
              <a:rPr lang="en-US" dirty="0"/>
              <a:t> will only display an element and its children if the expression is truthy.</a:t>
            </a:r>
          </a:p>
          <a:p>
            <a:r>
              <a:rPr lang="en-US" dirty="0" err="1"/>
              <a:t>NgFor</a:t>
            </a:r>
            <a:r>
              <a:rPr lang="en-US" dirty="0"/>
              <a:t> will repeat an element and its children for every element in an array.</a:t>
            </a:r>
          </a:p>
          <a:p>
            <a:r>
              <a:rPr lang="en-US" dirty="0" err="1"/>
              <a:t>NgSwitch</a:t>
            </a:r>
            <a:r>
              <a:rPr lang="en-US" dirty="0"/>
              <a:t> will show an element for elements in an array where the expression is truthy.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58A13-E18D-45AD-A9C4-3A45348A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71" y="4723731"/>
            <a:ext cx="9820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6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780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Angular</vt:lpstr>
      <vt:lpstr>Angular Intro</vt:lpstr>
      <vt:lpstr>Angular CLI</vt:lpstr>
      <vt:lpstr>Navigation</vt:lpstr>
      <vt:lpstr>Router </vt:lpstr>
      <vt:lpstr>Routes Array</vt:lpstr>
      <vt:lpstr>Data Binding</vt:lpstr>
      <vt:lpstr>Two-Way Data Binding</vt:lpstr>
      <vt:lpstr>Structural Directives</vt:lpstr>
      <vt:lpstr>Pipes</vt:lpstr>
      <vt:lpstr>Forms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Jared Brown</dc:creator>
  <cp:lastModifiedBy>Jared Brown</cp:lastModifiedBy>
  <cp:revision>9</cp:revision>
  <dcterms:created xsi:type="dcterms:W3CDTF">2018-10-01T02:18:12Z</dcterms:created>
  <dcterms:modified xsi:type="dcterms:W3CDTF">2018-10-01T03:20:04Z</dcterms:modified>
</cp:coreProperties>
</file>