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er.org/csdl/mags/co/2012/02/mco2012020007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5976-5144-4105-86B6-21B68CAB1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EECC2-BF8D-43FF-B6CB-4D5D4A270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Brown</a:t>
            </a:r>
          </a:p>
          <a:p>
            <a:r>
              <a:rPr lang="en-US" dirty="0"/>
              <a:t>Version 1.0.0 </a:t>
            </a:r>
            <a:r>
              <a:rPr lang="en-US"/>
              <a:t>- 9/30/2018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36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B665-DBFB-4609-AEC8-395C1549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72EA-7527-454F-84F1-652D653C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Literals are a collection of name value pairs enclosed by curly braces.</a:t>
            </a:r>
          </a:p>
          <a:p>
            <a:r>
              <a:rPr lang="en-US" dirty="0"/>
              <a:t>They are the simplest way to create an object.</a:t>
            </a:r>
          </a:p>
          <a:p>
            <a:r>
              <a:rPr lang="en-US" dirty="0"/>
              <a:t>After initialization, the properties of the object can be changed using . Or [] operators.</a:t>
            </a:r>
          </a:p>
          <a:p>
            <a:r>
              <a:rPr lang="en-US" dirty="0"/>
              <a:t>If an object called Computer has a property called ram, I can modify or access it like so:</a:t>
            </a:r>
          </a:p>
          <a:p>
            <a:pPr lvl="1"/>
            <a:r>
              <a:rPr lang="en-US" dirty="0"/>
              <a:t>(Setting a value) </a:t>
            </a:r>
            <a:r>
              <a:rPr lang="en-US" dirty="0" err="1"/>
              <a:t>Computer.ram</a:t>
            </a:r>
            <a:r>
              <a:rPr lang="en-US" dirty="0"/>
              <a:t> = “256k”; or Computer[“ram”] = “256k”;</a:t>
            </a:r>
          </a:p>
          <a:p>
            <a:pPr lvl="1"/>
            <a:r>
              <a:rPr lang="en-US" dirty="0"/>
              <a:t>(Retrieving a value) </a:t>
            </a:r>
            <a:r>
              <a:rPr lang="en-US" dirty="0" err="1"/>
              <a:t>Computer.ram</a:t>
            </a:r>
            <a:r>
              <a:rPr lang="en-US" dirty="0"/>
              <a:t>; or Computer[“ram”];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2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A694-744A-4743-BEC0-E611EF35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092A-85E4-4E28-8B90-530E1DCE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a special type of object. They are an ordered list of values.</a:t>
            </a:r>
          </a:p>
          <a:p>
            <a:r>
              <a:rPr lang="en-US" dirty="0"/>
              <a:t>Unlike regular objects, Arrays do not use name value pairs.</a:t>
            </a:r>
          </a:p>
          <a:p>
            <a:r>
              <a:rPr lang="en-US" dirty="0"/>
              <a:t>They instead use indexes which identify each entry in the array.</a:t>
            </a:r>
          </a:p>
          <a:p>
            <a:r>
              <a:rPr lang="en-US" dirty="0"/>
              <a:t>Indexing starts at 0, so the first element of an array has an index value of 0.</a:t>
            </a:r>
          </a:p>
          <a:p>
            <a:r>
              <a:rPr lang="en-US" dirty="0"/>
              <a:t>Values can be accessed using the square bracket notation:</a:t>
            </a:r>
          </a:p>
          <a:p>
            <a:pPr lvl="1"/>
            <a:r>
              <a:rPr lang="en-US" dirty="0" err="1"/>
              <a:t>myArray</a:t>
            </a:r>
            <a:r>
              <a:rPr lang="en-US" dirty="0"/>
              <a:t>[3] – (gets the 4</a:t>
            </a:r>
            <a:r>
              <a:rPr lang="en-US" baseline="30000" dirty="0"/>
              <a:t>th</a:t>
            </a:r>
            <a:r>
              <a:rPr lang="en-US" dirty="0"/>
              <a:t> element in an array)</a:t>
            </a:r>
          </a:p>
          <a:p>
            <a:pPr indent="-285750"/>
            <a:r>
              <a:rPr lang="en-US" dirty="0"/>
              <a:t>Arrays are also declared using square brackets:</a:t>
            </a:r>
          </a:p>
          <a:p>
            <a:pPr lvl="1"/>
            <a:r>
              <a:rPr lang="en-US" dirty="0"/>
              <a:t>My Array = [“hello”, “world”, 3, “fourth item”];</a:t>
            </a:r>
          </a:p>
          <a:p>
            <a:pPr marL="5715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9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60F9-0250-44D6-8C4A-EFEB5252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02AC-0890-4DD6-824F-06EC9C5A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Flanagan, D. (2011). </a:t>
            </a:r>
            <a:r>
              <a:rPr lang="en-US" i="1" dirty="0"/>
              <a:t>JavaScript: The definitive guide</a:t>
            </a:r>
            <a:r>
              <a:rPr lang="en-US" dirty="0"/>
              <a:t>. Sebastopol, CA: </a:t>
            </a:r>
            <a:r>
              <a:rPr lang="en-US" dirty="0" err="1"/>
              <a:t>OReilly</a:t>
            </a:r>
            <a:r>
              <a:rPr lang="en-US" dirty="0"/>
              <a:t>.</a:t>
            </a:r>
          </a:p>
          <a:p>
            <a:r>
              <a:rPr lang="en-US" i="1" dirty="0"/>
              <a:t>Severance, Charles (February 2012). </a:t>
            </a:r>
            <a:r>
              <a:rPr lang="en-US" i="1" dirty="0">
                <a:hlinkClick r:id="rId2"/>
              </a:rPr>
              <a:t>"JavaScript: Designing a Language in 10 Days"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0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362E-91E1-4144-ADE5-BD6F5166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C7B2-9384-4292-8E70-381524E40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programming language which was created in 1995.</a:t>
            </a:r>
          </a:p>
          <a:p>
            <a:r>
              <a:rPr lang="en-US" dirty="0"/>
              <a:t>Netscape hired Brendan </a:t>
            </a:r>
            <a:r>
              <a:rPr lang="en-US" dirty="0" err="1"/>
              <a:t>Eich</a:t>
            </a:r>
            <a:r>
              <a:rPr lang="en-US" dirty="0"/>
              <a:t> to create a programming language to run in their browser.</a:t>
            </a:r>
          </a:p>
          <a:p>
            <a:r>
              <a:rPr lang="en-US" dirty="0"/>
              <a:t>Brendan </a:t>
            </a:r>
            <a:r>
              <a:rPr lang="en-US" dirty="0" err="1"/>
              <a:t>Eich</a:t>
            </a:r>
            <a:r>
              <a:rPr lang="en-US" dirty="0"/>
              <a:t> had just 10 days to create JavaScript.</a:t>
            </a:r>
          </a:p>
          <a:p>
            <a:r>
              <a:rPr lang="en-US" dirty="0"/>
              <a:t>JavaScript was designed to be a lightweight programming language</a:t>
            </a:r>
          </a:p>
          <a:p>
            <a:r>
              <a:rPr lang="en-US" dirty="0"/>
              <a:t>JavaScript was built to allow for easy use by nonprofessional programmers.</a:t>
            </a:r>
          </a:p>
          <a:p>
            <a:r>
              <a:rPr lang="en-US" dirty="0"/>
              <a:t>JavaScript could be easily embedded in a web page. </a:t>
            </a:r>
          </a:p>
        </p:txBody>
      </p:sp>
    </p:spTree>
    <p:extLst>
      <p:ext uri="{BB962C8B-B14F-4D97-AF65-F5344CB8AC3E}">
        <p14:creationId xmlns:p14="http://schemas.microsoft.com/office/powerpoint/2010/main" val="339893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6BD8-9050-42D4-8CF2-882DCF60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8DC7-474C-427B-9C4F-FE4FF56C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refer to the classification of values.</a:t>
            </a:r>
          </a:p>
          <a:p>
            <a:r>
              <a:rPr lang="en-US" dirty="0"/>
              <a:t>There are two categories of types in JS: primitive types and object types.</a:t>
            </a:r>
          </a:p>
          <a:p>
            <a:r>
              <a:rPr lang="en-US" dirty="0"/>
              <a:t>Primitive Data is the simplest form of data and includes numbers, strings, Booleans, as well as special primitive types in JS like null and undefined.</a:t>
            </a:r>
          </a:p>
          <a:p>
            <a:r>
              <a:rPr lang="en-US" dirty="0"/>
              <a:t>Any type that is not primitive is classified as an object type.</a:t>
            </a:r>
          </a:p>
          <a:p>
            <a:r>
              <a:rPr lang="en-US" dirty="0"/>
              <a:t>An object is a collection of properties.</a:t>
            </a:r>
          </a:p>
          <a:p>
            <a:r>
              <a:rPr lang="en-US" dirty="0"/>
              <a:t>JavaScript also includes different types of objects like Arrays.</a:t>
            </a:r>
          </a:p>
        </p:txBody>
      </p:sp>
    </p:spTree>
    <p:extLst>
      <p:ext uri="{BB962C8B-B14F-4D97-AF65-F5344CB8AC3E}">
        <p14:creationId xmlns:p14="http://schemas.microsoft.com/office/powerpoint/2010/main" val="247159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09B0-BB42-4C22-9A3F-1AC9530B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7955-4645-4DC1-9BE4-9F6C7156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818006" cy="3416300"/>
          </a:xfrm>
        </p:spPr>
        <p:txBody>
          <a:bodyPr/>
          <a:lstStyle/>
          <a:p>
            <a:r>
              <a:rPr lang="en-US" dirty="0"/>
              <a:t>Functions in JavaScript are blocks of code.</a:t>
            </a:r>
          </a:p>
          <a:p>
            <a:r>
              <a:rPr lang="en-US" dirty="0"/>
              <a:t>Functions allow for code reuse. If you need the same functionality, you can call the function again.</a:t>
            </a:r>
          </a:p>
          <a:p>
            <a:r>
              <a:rPr lang="en-US" dirty="0"/>
              <a:t>Arguments can be passed into the function to allow the function to use that data.</a:t>
            </a:r>
          </a:p>
          <a:p>
            <a:r>
              <a:rPr lang="en-US" dirty="0"/>
              <a:t>Functions can return a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1D56F-FA37-4BC6-9B0D-F8DE85D4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215" y="3179370"/>
            <a:ext cx="2791813" cy="13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A749-D7B5-4A1A-9BFF-C65AA8EE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4C07-6DB0-4F04-B1F7-D537CE4E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133878" cy="3416300"/>
          </a:xfrm>
        </p:spPr>
        <p:txBody>
          <a:bodyPr/>
          <a:lstStyle/>
          <a:p>
            <a:r>
              <a:rPr lang="en-US" dirty="0"/>
              <a:t>Logical Expressions allow for the testing of statements for a Boolean value. </a:t>
            </a:r>
          </a:p>
          <a:p>
            <a:r>
              <a:rPr lang="en-US" dirty="0"/>
              <a:t>Logical Expressions use the &amp;&amp;, ||, and ! operators.</a:t>
            </a:r>
          </a:p>
          <a:p>
            <a:r>
              <a:rPr lang="en-US" dirty="0"/>
              <a:t>All values in JavaScript are either truthy or </a:t>
            </a:r>
            <a:r>
              <a:rPr lang="en-US" dirty="0" err="1"/>
              <a:t>falsy</a:t>
            </a:r>
            <a:r>
              <a:rPr lang="en-US" dirty="0"/>
              <a:t>.</a:t>
            </a:r>
          </a:p>
          <a:p>
            <a:r>
              <a:rPr lang="en-US" dirty="0"/>
              <a:t>Logical Expression Operators can be used with relational expressions to test if values are the same or different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5E935-B9AE-4580-8B37-7FD0C7FB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84" y="3429000"/>
            <a:ext cx="39719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0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22C1-B346-4CB2-BAFD-4E513EBD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AE68-1058-4027-9113-95C9C4A51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253551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Conditional Statements allow for decision making with a program. </a:t>
            </a:r>
          </a:p>
          <a:p>
            <a:r>
              <a:rPr lang="en-US" dirty="0"/>
              <a:t>If statements are statements which will only run if the given expression is true.</a:t>
            </a:r>
          </a:p>
          <a:p>
            <a:r>
              <a:rPr lang="en-US" dirty="0"/>
              <a:t>An Else statement can be included after a if statement. The else statement will run if the given expression is false.</a:t>
            </a:r>
          </a:p>
          <a:p>
            <a:r>
              <a:rPr lang="en-US" dirty="0"/>
              <a:t>Else if statements can be included in order to test additional expressions and will run if the expression is true</a:t>
            </a:r>
          </a:p>
          <a:p>
            <a:r>
              <a:rPr lang="en-US" dirty="0"/>
              <a:t>If statements can be nested.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9496C-E54E-4E9D-9CF0-EA8774CE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319" y="3276407"/>
            <a:ext cx="3108269" cy="15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51FB-1E21-434F-A242-32CF62C9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4868-B4C9-4A7D-8F2B-32DBFB01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Statements are an easy way for a program to make decisions based on the value of an expression.</a:t>
            </a:r>
          </a:p>
          <a:p>
            <a:r>
              <a:rPr lang="en-US" dirty="0"/>
              <a:t>If you have many scenarios that could happen based on a single expression, if-else if statements can get messy.</a:t>
            </a:r>
          </a:p>
          <a:p>
            <a:r>
              <a:rPr lang="en-US" dirty="0"/>
              <a:t>Switch statements will evaluate an expression, and then choose a code block which has the associated value tagged along with it.</a:t>
            </a:r>
          </a:p>
          <a:p>
            <a:r>
              <a:rPr lang="en-US" dirty="0"/>
              <a:t>Switch statements require a break keyword at the end of each code block.</a:t>
            </a:r>
          </a:p>
          <a:p>
            <a:r>
              <a:rPr lang="en-US" dirty="0"/>
              <a:t>Switch statements can have a default code block.</a:t>
            </a:r>
          </a:p>
        </p:txBody>
      </p:sp>
    </p:spTree>
    <p:extLst>
      <p:ext uri="{BB962C8B-B14F-4D97-AF65-F5344CB8AC3E}">
        <p14:creationId xmlns:p14="http://schemas.microsoft.com/office/powerpoint/2010/main" val="157281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4311-F871-49CB-A705-BA436E6E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E6FE-AFFD-4BFB-BFF3-C1164A8C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331445" cy="3416300"/>
          </a:xfrm>
        </p:spPr>
        <p:txBody>
          <a:bodyPr/>
          <a:lstStyle/>
          <a:p>
            <a:r>
              <a:rPr lang="en-US" dirty="0"/>
              <a:t>While Loops allow a program to repeat a code block until a certain condition is met.</a:t>
            </a:r>
          </a:p>
          <a:p>
            <a:r>
              <a:rPr lang="en-US" dirty="0"/>
              <a:t>While loops utilize the while keyword and then an accompanying expression. </a:t>
            </a:r>
          </a:p>
          <a:p>
            <a:r>
              <a:rPr lang="en-US" dirty="0"/>
              <a:t>The loop will execute the following code block until the expression is truthy.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B94E0-E700-423C-9982-33998367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2" y="3099220"/>
            <a:ext cx="3941295" cy="200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5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C64E-446E-4A6D-BEDD-D64C1C62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50D9-1D8D-4A14-BBBB-9759B643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6" y="2603500"/>
            <a:ext cx="5843004" cy="34163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Loops are the most ubiquitous types of loops.</a:t>
            </a:r>
          </a:p>
          <a:p>
            <a:r>
              <a:rPr lang="en-US" dirty="0"/>
              <a:t>It includes all of the different parts of the loop at the top of its declaration.</a:t>
            </a:r>
          </a:p>
          <a:p>
            <a:r>
              <a:rPr lang="en-US" dirty="0"/>
              <a:t>For loops are easier to read because all of the necessary information about how the loop will operate is at the top.</a:t>
            </a:r>
          </a:p>
          <a:p>
            <a:r>
              <a:rPr lang="en-US" dirty="0"/>
              <a:t>On the left side there is the initialization of the counting variable, a temporary variable which will be modified based on increment or decrement. </a:t>
            </a:r>
          </a:p>
          <a:p>
            <a:r>
              <a:rPr lang="en-US" dirty="0"/>
              <a:t>In the middle is the test which is the expressions which determines whether or not to continue looping.</a:t>
            </a:r>
          </a:p>
          <a:p>
            <a:r>
              <a:rPr lang="en-US" dirty="0"/>
              <a:t>The right side contains the increment or decrementing statement.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099A1-5B3C-4964-AB25-6AF540BB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20" y="3238500"/>
            <a:ext cx="4396794" cy="11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14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258</TotalTime>
  <Words>827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Basic JavaScript</vt:lpstr>
      <vt:lpstr>JavaScript History</vt:lpstr>
      <vt:lpstr>JavaScript Types</vt:lpstr>
      <vt:lpstr>JavaScript Functions</vt:lpstr>
      <vt:lpstr>Logical Expressions</vt:lpstr>
      <vt:lpstr>Conditional Statements</vt:lpstr>
      <vt:lpstr>Switch Statements</vt:lpstr>
      <vt:lpstr>While Loops</vt:lpstr>
      <vt:lpstr>For Loops</vt:lpstr>
      <vt:lpstr>Object Literals</vt:lpstr>
      <vt:lpstr>Arrays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JavaScript</dc:title>
  <dc:creator>Jared Brown</dc:creator>
  <cp:lastModifiedBy>Jared Brown</cp:lastModifiedBy>
  <cp:revision>15</cp:revision>
  <dcterms:created xsi:type="dcterms:W3CDTF">2018-09-30T22:00:32Z</dcterms:created>
  <dcterms:modified xsi:type="dcterms:W3CDTF">2018-10-01T02:18:57Z</dcterms:modified>
</cp:coreProperties>
</file>