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E088-A18E-4490-9CBB-C65D48840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and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28481-4D43-4742-BD28-50B78C034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Version 1.0.0 – 9/30/2018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6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F56-079B-45D7-B42F-A1F04BDA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ACF5-4C65-41DA-8D24-FC62A347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files need to be served from a public directory.</a:t>
            </a:r>
          </a:p>
          <a:p>
            <a:r>
              <a:rPr lang="en-US" dirty="0"/>
              <a:t>Static files include any files which will not be changed by express or Node and which are often used as resources.</a:t>
            </a:r>
          </a:p>
          <a:p>
            <a:r>
              <a:rPr lang="en-US" dirty="0"/>
              <a:t>This includes images, stylesheets, fonts, etc.</a:t>
            </a:r>
          </a:p>
          <a:p>
            <a:r>
              <a:rPr lang="en-US" dirty="0"/>
              <a:t>The path to the public needs to be set like so: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publicDirectory</a:t>
            </a:r>
            <a:r>
              <a:rPr lang="en-US" dirty="0"/>
              <a:t> = </a:t>
            </a:r>
            <a:r>
              <a:rPr lang="en-US" dirty="0" err="1"/>
              <a:t>path.resolve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“public”);</a:t>
            </a:r>
          </a:p>
          <a:p>
            <a:r>
              <a:rPr lang="en-US" dirty="0"/>
              <a:t>Then you tell express to use it: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</a:t>
            </a:r>
            <a:r>
              <a:rPr lang="en-US" dirty="0" err="1"/>
              <a:t>publicPath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061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907F-B222-4FC0-BCF1-F489DA0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3479-5189-4126-BB9E-B9305ED1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 Status codes allow the browser and user to know what is happening with their request.</a:t>
            </a:r>
          </a:p>
          <a:p>
            <a:r>
              <a:rPr lang="en-US" dirty="0"/>
              <a:t>HTTP status codes are sent in your response and can denote actions or situations the web server encountered while handling the request.</a:t>
            </a:r>
          </a:p>
          <a:p>
            <a:r>
              <a:rPr lang="en-US" dirty="0"/>
              <a:t>HTTP status codes are arranged in different ranges 100 – 500 in increments of 100 for each range.</a:t>
            </a:r>
          </a:p>
          <a:p>
            <a:r>
              <a:rPr lang="en-US" dirty="0"/>
              <a:t>HTTP 100 (continue or switching protocol)</a:t>
            </a:r>
          </a:p>
          <a:p>
            <a:r>
              <a:rPr lang="en-US" dirty="0"/>
              <a:t>HTTP 200 (successful action or request complete)</a:t>
            </a:r>
          </a:p>
          <a:p>
            <a:r>
              <a:rPr lang="en-US" dirty="0"/>
              <a:t>HTTP 300 (There has been a redirect)</a:t>
            </a:r>
          </a:p>
          <a:p>
            <a:r>
              <a:rPr lang="en-US" dirty="0"/>
              <a:t>HTTP 400 (Client has made a mistake)</a:t>
            </a:r>
          </a:p>
          <a:p>
            <a:r>
              <a:rPr lang="en-US" dirty="0"/>
              <a:t>HTTP 500 (The server has encountered an error)</a:t>
            </a:r>
          </a:p>
        </p:txBody>
      </p:sp>
    </p:spTree>
    <p:extLst>
      <p:ext uri="{BB962C8B-B14F-4D97-AF65-F5344CB8AC3E}">
        <p14:creationId xmlns:p14="http://schemas.microsoft.com/office/powerpoint/2010/main" val="424591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1718-F447-4C52-B81F-DF8431FB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78A7-D019-4885-9A1C-48D7BB1B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Hahn, E. (2016). </a:t>
            </a:r>
            <a:r>
              <a:rPr lang="en-US" i="1" dirty="0"/>
              <a:t>Express in Action: Writing, Building, and Testing Node.js Applications</a:t>
            </a:r>
            <a:r>
              <a:rPr lang="en-US" dirty="0"/>
              <a:t>. Manning Publications.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3D0F-6047-46FF-B3EF-B3262C77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F0FF-9479-4F74-8289-41BC401B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is a JavaScript platform which allows JavaScript to be executed on a computer, without a browser.</a:t>
            </a:r>
          </a:p>
          <a:p>
            <a:r>
              <a:rPr lang="en-US" dirty="0"/>
              <a:t>NodeJS is based on the JS engine in the Chrome browser, the V8 engine.</a:t>
            </a:r>
          </a:p>
          <a:p>
            <a:r>
              <a:rPr lang="en-US" dirty="0"/>
              <a:t>Since NodeJS allows for JS to be execute outside of a browser, Node unlocks the full potential of JS as a programming language with the ability to read and write files, and interact with the operating system.</a:t>
            </a:r>
          </a:p>
          <a:p>
            <a:r>
              <a:rPr lang="en-US" dirty="0"/>
              <a:t>NodeJS can also access the network of a machine, allowing it to be used a server which can answer requests and read and write to databases.</a:t>
            </a:r>
          </a:p>
          <a:p>
            <a:r>
              <a:rPr lang="en-US" dirty="0"/>
              <a:t>NodeJS also allows for concurrency making it suitable for handling requests in a server capacity.</a:t>
            </a:r>
          </a:p>
        </p:txBody>
      </p:sp>
    </p:spTree>
    <p:extLst>
      <p:ext uri="{BB962C8B-B14F-4D97-AF65-F5344CB8AC3E}">
        <p14:creationId xmlns:p14="http://schemas.microsoft.com/office/powerpoint/2010/main" val="35315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36E9-5DD7-4244-9E11-E1613A4D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AE11-C63F-4DAD-B957-19980FB1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middleware for NodeJS.</a:t>
            </a:r>
          </a:p>
          <a:p>
            <a:r>
              <a:rPr lang="en-US" dirty="0"/>
              <a:t>Simple Web Servers can be created quickly and easily with basic NodeJS, but managing large scale applications can be extremely tricky.</a:t>
            </a:r>
          </a:p>
          <a:p>
            <a:r>
              <a:rPr lang="en-US" dirty="0"/>
              <a:t>Middleware handles the requests that come into the Node web server.</a:t>
            </a:r>
          </a:p>
          <a:p>
            <a:r>
              <a:rPr lang="en-US" dirty="0"/>
              <a:t>Node will take in a request and then hand it off to express which will then decide what to do with the request.</a:t>
            </a:r>
          </a:p>
          <a:p>
            <a:r>
              <a:rPr lang="en-US" dirty="0"/>
              <a:t>If a response is needed, express will hand off a response to Node to send.</a:t>
            </a:r>
          </a:p>
          <a:p>
            <a:r>
              <a:rPr lang="en-US" dirty="0"/>
              <a:t>Express simplifies and codifies the structure of the response handlers organizing a web server into much more manageable pieces. </a:t>
            </a:r>
          </a:p>
        </p:txBody>
      </p:sp>
    </p:spTree>
    <p:extLst>
      <p:ext uri="{BB962C8B-B14F-4D97-AF65-F5344CB8AC3E}">
        <p14:creationId xmlns:p14="http://schemas.microsoft.com/office/powerpoint/2010/main" val="24159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9D2-1295-4505-8118-4CD3BAD0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A154-AA1D-4B59-A77F-4530C078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is another name for the request handlers used in a webserver.</a:t>
            </a:r>
          </a:p>
          <a:p>
            <a:r>
              <a:rPr lang="en-US" dirty="0"/>
              <a:t>A request is sent to a request handler based on the destination of the request. </a:t>
            </a:r>
          </a:p>
          <a:p>
            <a:r>
              <a:rPr lang="en-US" dirty="0"/>
              <a:t>The request handler can then take the data and then do something with it like log it, transform it, or perform another action.</a:t>
            </a:r>
          </a:p>
          <a:p>
            <a:r>
              <a:rPr lang="en-US" dirty="0"/>
              <a:t>Express is not the only framework to offer Middleware for NodeJS or any other web server. </a:t>
            </a:r>
          </a:p>
          <a:p>
            <a:r>
              <a:rPr lang="en-US" dirty="0"/>
              <a:t>Middleware is ubiquitous and a solution likely already exists for many situations an application may face.</a:t>
            </a:r>
          </a:p>
        </p:txBody>
      </p:sp>
    </p:spTree>
    <p:extLst>
      <p:ext uri="{BB962C8B-B14F-4D97-AF65-F5344CB8AC3E}">
        <p14:creationId xmlns:p14="http://schemas.microsoft.com/office/powerpoint/2010/main" val="446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4A9-8146-4622-8E5E-4BD195A5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169A-B290-423C-BADE-CCB15191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determines where to send requests as they come in.</a:t>
            </a:r>
          </a:p>
          <a:p>
            <a:r>
              <a:rPr lang="en-US" dirty="0"/>
              <a:t>Routing utilizes URL’s to sort requests.</a:t>
            </a:r>
          </a:p>
          <a:p>
            <a:r>
              <a:rPr lang="en-US" dirty="0"/>
              <a:t>The router will pass off a request and call a request handler to handle that particular request.</a:t>
            </a:r>
          </a:p>
          <a:p>
            <a:r>
              <a:rPr lang="en-US" dirty="0"/>
              <a:t>Requests sent to website.com/login will be routed by the router to the request handler which will then respond by sending the login page.</a:t>
            </a:r>
          </a:p>
          <a:p>
            <a:r>
              <a:rPr lang="en-US" dirty="0"/>
              <a:t>Routing and Middleware work together to handle requests.</a:t>
            </a:r>
          </a:p>
        </p:txBody>
      </p:sp>
    </p:spTree>
    <p:extLst>
      <p:ext uri="{BB962C8B-B14F-4D97-AF65-F5344CB8AC3E}">
        <p14:creationId xmlns:p14="http://schemas.microsoft.com/office/powerpoint/2010/main" val="9343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8CC-0132-42DC-90F1-930F91A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C47A-0182-4294-AB98-4116587C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can grow very quickly, and therefore they need a way to become more manageable. </a:t>
            </a:r>
          </a:p>
          <a:p>
            <a:r>
              <a:rPr lang="en-US" dirty="0" err="1"/>
              <a:t>Subapplications</a:t>
            </a:r>
            <a:r>
              <a:rPr lang="en-US" dirty="0"/>
              <a:t>, known as routers, allow a programmer to split up different aspects of the application.</a:t>
            </a:r>
          </a:p>
          <a:p>
            <a:r>
              <a:rPr lang="en-US" dirty="0"/>
              <a:t>Each router can then get its own directory and file structure, making managing large application much easier.</a:t>
            </a:r>
          </a:p>
          <a:p>
            <a:r>
              <a:rPr lang="en-US" dirty="0"/>
              <a:t>Routers can be based on different logistical parts of your application such as different features or products provided by your webserver. </a:t>
            </a:r>
          </a:p>
        </p:txBody>
      </p:sp>
    </p:spTree>
    <p:extLst>
      <p:ext uri="{BB962C8B-B14F-4D97-AF65-F5344CB8AC3E}">
        <p14:creationId xmlns:p14="http://schemas.microsoft.com/office/powerpoint/2010/main" val="3732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8E42-B2D4-4DD8-9A21-6A61A885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4838-DCBB-4B21-9D46-55AA383F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also smooths many of Node’s rough edges.</a:t>
            </a:r>
          </a:p>
          <a:p>
            <a:r>
              <a:rPr lang="en-US" dirty="0"/>
              <a:t>Express adds abstraction to many of Node’s APIs making API calls much simpler and easier.</a:t>
            </a:r>
          </a:p>
          <a:p>
            <a:r>
              <a:rPr lang="en-US" dirty="0"/>
              <a:t>Express also makes it easier to incorporate templating engines to provide templating functionality.</a:t>
            </a:r>
          </a:p>
          <a:p>
            <a:r>
              <a:rPr lang="en-US" dirty="0"/>
              <a:t>Express more widely exposes request properties and information like IP addresses which makes it easier to log information.</a:t>
            </a:r>
          </a:p>
          <a:p>
            <a:r>
              <a:rPr lang="en-US" dirty="0"/>
              <a:t>Express simplifies working with files like saving or retrieving them.</a:t>
            </a:r>
          </a:p>
        </p:txBody>
      </p:sp>
    </p:spTree>
    <p:extLst>
      <p:ext uri="{BB962C8B-B14F-4D97-AF65-F5344CB8AC3E}">
        <p14:creationId xmlns:p14="http://schemas.microsoft.com/office/powerpoint/2010/main" val="192437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5588-937C-461C-A780-D4FD7BF3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CECC-D34A-4C7F-A93C-C3CCB6CD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Morgan is a logger for Express which simplifies logging in Express even more.</a:t>
            </a:r>
          </a:p>
          <a:p>
            <a:r>
              <a:rPr lang="en-US" dirty="0"/>
              <a:t>Morgan can be installed through NPM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morgan</a:t>
            </a:r>
            <a:r>
              <a:rPr lang="en-US" dirty="0"/>
              <a:t> –save</a:t>
            </a:r>
          </a:p>
          <a:p>
            <a:r>
              <a:rPr lang="en-US" dirty="0"/>
              <a:t>Morgan can then be used like so: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logger.require</a:t>
            </a:r>
            <a:r>
              <a:rPr lang="en-US" dirty="0"/>
              <a:t>(“</a:t>
            </a:r>
            <a:r>
              <a:rPr lang="en-US" dirty="0" err="1"/>
              <a:t>morgan</a:t>
            </a:r>
            <a:r>
              <a:rPr lang="en-US" dirty="0"/>
              <a:t>”);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(logger(“short”));</a:t>
            </a:r>
          </a:p>
          <a:p>
            <a:r>
              <a:rPr lang="en-US" dirty="0"/>
              <a:t>Morgan can log various statistics like performance using response times. </a:t>
            </a:r>
          </a:p>
        </p:txBody>
      </p:sp>
    </p:spTree>
    <p:extLst>
      <p:ext uri="{BB962C8B-B14F-4D97-AF65-F5344CB8AC3E}">
        <p14:creationId xmlns:p14="http://schemas.microsoft.com/office/powerpoint/2010/main" val="208686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1B70-5C68-44A2-982F-A8FC4A5F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7BA2-F4E0-47B2-98EF-91B15E7D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allows for Error Handling middleware.</a:t>
            </a:r>
          </a:p>
          <a:p>
            <a:r>
              <a:rPr lang="en-US" dirty="0"/>
              <a:t>Error Handling middleware will intercept errors and handle them.</a:t>
            </a:r>
          </a:p>
          <a:p>
            <a:r>
              <a:rPr lang="en-US" dirty="0"/>
              <a:t>Handling errors can include logging the errors and sending response with error codes alerting the user to an issue.</a:t>
            </a:r>
          </a:p>
          <a:p>
            <a:r>
              <a:rPr lang="en-US" dirty="0"/>
              <a:t>Error handling middleware has 4 arguments: 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req</a:t>
            </a:r>
          </a:p>
          <a:p>
            <a:pPr lvl="1"/>
            <a:r>
              <a:rPr lang="en-US" dirty="0"/>
              <a:t>res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37151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874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Express and NodeJS</vt:lpstr>
      <vt:lpstr>NodeJS</vt:lpstr>
      <vt:lpstr>Express</vt:lpstr>
      <vt:lpstr>Middleware</vt:lpstr>
      <vt:lpstr>Routing</vt:lpstr>
      <vt:lpstr>Subapplications</vt:lpstr>
      <vt:lpstr>Conveniences</vt:lpstr>
      <vt:lpstr>Morgan</vt:lpstr>
      <vt:lpstr>Error Handling</vt:lpstr>
      <vt:lpstr>Static Files</vt:lpstr>
      <vt:lpstr>HTTP Status Codes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Brown</dc:creator>
  <cp:lastModifiedBy>Jared Brown</cp:lastModifiedBy>
  <cp:revision>12</cp:revision>
  <dcterms:created xsi:type="dcterms:W3CDTF">2018-10-01T03:20:21Z</dcterms:created>
  <dcterms:modified xsi:type="dcterms:W3CDTF">2018-10-01T04:26:38Z</dcterms:modified>
</cp:coreProperties>
</file>