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45" d="100"/>
          <a:sy n="145" d="100"/>
        </p:scale>
        <p:origin x="124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5EFE7-C103-BB50-4EBD-F856400462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2B77B6-D28C-E7FC-0AB3-F46120CB9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864EE1-25E2-0FD8-E002-63B05C3A6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5FDC-A5F0-4649-9372-7B5E9786EF5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96B59-5A9E-969C-3707-6D9108494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408C-EABB-9E04-E84C-3BB15E5D0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3F6-E275-4ED8-B52F-8793D4BB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7908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2879-4EB0-14DB-7530-141CAD6B2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DCF68E-19CE-FBF8-4F86-C2D3C9571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1D015-7036-7EA3-9797-ECEF7B2C0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5FDC-A5F0-4649-9372-7B5E9786EF5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EA0DF-C8EF-02E3-1280-6268C0834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79492-FBDA-074D-B4EC-0B2106B3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3F6-E275-4ED8-B52F-8793D4BB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5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5ECE8B-1BF8-3578-89E2-1F2BE928E0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94F557-665E-B073-887B-802BE7919F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80C61-CFB2-6EFF-F8C0-B37EFBF2AE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5FDC-A5F0-4649-9372-7B5E9786EF5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5BCAB4-1EC3-26C0-584F-F5C000542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ADF74F-99F2-1CA1-B7CD-2657A9B7A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3F6-E275-4ED8-B52F-8793D4BB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302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531D9-F2FC-2307-0E33-292ACBEA3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A63A9-B2A8-BF49-1ED3-74D3C20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AE0BD-3206-96B3-D731-72D54A463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5FDC-A5F0-4649-9372-7B5E9786EF5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C939A4-227E-2A7C-E034-FDB8BFD1D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B32D5-8D11-F5FD-858F-85543222F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3F6-E275-4ED8-B52F-8793D4BB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291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7D3D8-CD97-96BB-86EE-E0B0C1999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0B0326-2298-B8BC-D3EA-4176B659B3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101FB0-EAE1-DFCD-B240-2BE56CD68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5FDC-A5F0-4649-9372-7B5E9786EF5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B4862-AB5A-EC04-40A9-69FCA1F510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3ABDC-DB7C-73F9-776C-9D7D6789C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3F6-E275-4ED8-B52F-8793D4BB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476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8E6CE-7767-DD87-BDC1-60954BDE2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E66E7A-7A51-FDE5-4FCB-F741D2E7B3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96EDE1-C37F-47B6-29D6-A1A50B167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EE481D-3A60-77A7-D996-9ABF97656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5FDC-A5F0-4649-9372-7B5E9786EF5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343D05-6569-132C-1EB8-BEB98C3A9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C058C-0CCE-3680-2C5C-8083CE252C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3F6-E275-4ED8-B52F-8793D4BB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9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C4C4D-7158-F772-6147-D604D7FCC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EAAAC7-E241-00F8-263C-97F80231A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B68F46-3867-A335-796E-404714C961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EBFFC-0B82-650E-CB94-71EFC52D897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70E24B-1AD2-C1DE-6145-3621B84DE76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B2E1E-F538-3CE4-D3A8-4E6231E48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5FDC-A5F0-4649-9372-7B5E9786EF5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3F9388-17AF-C49C-507D-65ECFDBC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238B17-87B3-CE45-DB57-7E0C397C8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3F6-E275-4ED8-B52F-8793D4BB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25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BA47-5FDC-E8AF-69B5-0FFAA17A3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0E3427-4735-0DA8-7885-5717D004D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5FDC-A5F0-4649-9372-7B5E9786EF5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A3B1B-0ABD-8745-768D-9B843BE822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58517E-47F6-CD20-EFE0-78A49F022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3F6-E275-4ED8-B52F-8793D4BB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557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A0B5D16-5801-22E1-4F1A-E2726C430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5FDC-A5F0-4649-9372-7B5E9786EF5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065635-585B-6469-EE12-75091C045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28995-1CAC-F6C6-340C-1FF94D3B3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3F6-E275-4ED8-B52F-8793D4BB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66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61525-E201-07BD-76EA-2EE3D9D44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AB2E5-60C5-A6A6-8011-B97B361A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313ECF-6576-66B5-3B28-BE54F08F42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AB766-B66A-FD53-8436-2043C0B91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5FDC-A5F0-4649-9372-7B5E9786EF5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E5396-303B-049E-FE4A-40B99E358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69A766-21B9-7213-2411-F33BFA96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3F6-E275-4ED8-B52F-8793D4BB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723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9EAB5-2F40-CF60-DB5F-CEFA93CCA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5FAC40-226D-BBA4-F1E7-FA71DEBE3B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AF5538-E4E8-2E63-79F4-255528F3D3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3CB74-8EF5-0C0D-2AF8-70963C556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15FDC-A5F0-4649-9372-7B5E9786EF5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2E8F57-47DF-C2CF-45AD-42094BE49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24528-E8F8-FC98-5AD9-2A5FA7691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C2A3F6-E275-4ED8-B52F-8793D4BB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25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E78B2E-9DCB-EBA1-0241-7C03A4D720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DF5067-58A4-7084-1DD2-731485D60C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9D80D-2003-FFEC-5767-8F620888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815FDC-A5F0-4649-9372-7B5E9786EF51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2EF36-00CD-CBD3-9F27-ACCB92E67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E5229A-2CE1-49AA-543A-65B539DD7B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C2A3F6-E275-4ED8-B52F-8793D4BB17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88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690E4-D29B-FFFA-04A3-76A724A6F6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56C7E2-FBD0-9512-1228-81004C5655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89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9C8F6071-79DF-6E4F-A51D-AA9D605CA3B6}"/>
              </a:ext>
            </a:extLst>
          </p:cNvPr>
          <p:cNvGrpSpPr/>
          <p:nvPr/>
        </p:nvGrpSpPr>
        <p:grpSpPr>
          <a:xfrm>
            <a:off x="1307438" y="839042"/>
            <a:ext cx="7297050" cy="5816379"/>
            <a:chOff x="1307438" y="839042"/>
            <a:chExt cx="7297050" cy="581637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1A3DC6C-623D-78F6-53DD-385F119D5CF8}"/>
                </a:ext>
              </a:extLst>
            </p:cNvPr>
            <p:cNvPicPr>
              <a:picLocks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963" y="840783"/>
              <a:ext cx="3648525" cy="2907319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ED4BC4F-AC2C-BD75-B279-E31709AFC072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438" y="3748102"/>
              <a:ext cx="3648525" cy="2907319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8C4E3EE-6ECD-750D-3073-DDD16B2BEFE8}"/>
                </a:ext>
              </a:extLst>
            </p:cNvPr>
            <p:cNvPicPr>
              <a:picLocks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55963" y="3748102"/>
              <a:ext cx="3648525" cy="2907319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EAC3E1AA-A0A8-C044-F599-18999E4B578C}"/>
                </a:ext>
              </a:extLst>
            </p:cNvPr>
            <p:cNvPicPr>
              <a:picLocks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07438" y="839042"/>
              <a:ext cx="3648525" cy="2910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1241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Jared Brown</dc:creator>
  <cp:lastModifiedBy>Jared Brown</cp:lastModifiedBy>
  <cp:revision>1</cp:revision>
  <dcterms:created xsi:type="dcterms:W3CDTF">2025-05-15T01:44:24Z</dcterms:created>
  <dcterms:modified xsi:type="dcterms:W3CDTF">2025-05-15T01:44:37Z</dcterms:modified>
</cp:coreProperties>
</file>