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>
        <p:scale>
          <a:sx n="90" d="100"/>
          <a:sy n="90" d="100"/>
        </p:scale>
        <p:origin x="12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54A6-7162-4994-A365-B733107B658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B0BF-1B1A-492C-87DC-B92E2EE5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54A6-7162-4994-A365-B733107B658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B0BF-1B1A-492C-87DC-B92E2EE5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8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54A6-7162-4994-A365-B733107B658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B0BF-1B1A-492C-87DC-B92E2EE5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8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54A6-7162-4994-A365-B733107B658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B0BF-1B1A-492C-87DC-B92E2EE5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54A6-7162-4994-A365-B733107B658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B0BF-1B1A-492C-87DC-B92E2EE5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54A6-7162-4994-A365-B733107B658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B0BF-1B1A-492C-87DC-B92E2EE5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5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54A6-7162-4994-A365-B733107B658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B0BF-1B1A-492C-87DC-B92E2EE5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0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54A6-7162-4994-A365-B733107B658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B0BF-1B1A-492C-87DC-B92E2EE5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5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54A6-7162-4994-A365-B733107B658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B0BF-1B1A-492C-87DC-B92E2EE5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3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54A6-7162-4994-A365-B733107B658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B0BF-1B1A-492C-87DC-B92E2EE5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8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54A6-7162-4994-A365-B733107B658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B0BF-1B1A-492C-87DC-B92E2EE5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0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54A6-7162-4994-A365-B733107B658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9B0BF-1B1A-492C-87DC-B92E2EE5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9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-media-cache-ak0.pinimg.com/736x/77/d3/da/77d3dae605568ac96711d1f68ad82d1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7942" y="1729563"/>
            <a:ext cx="5179238" cy="388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weburbanist.com/wp-content/uploads/2012/04/Folding-Furnitur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427" y="743734"/>
            <a:ext cx="3168871" cy="554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-media-cache-ak0.pinimg.com/736x/db/19/b6/db19b6d44cc7fb28d20cf2c9de4706d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583" y="961520"/>
            <a:ext cx="3615439" cy="542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51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6" y="-102960"/>
            <a:ext cx="12230100" cy="4638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063" y="2818493"/>
            <a:ext cx="3868737" cy="392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0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305" y="0"/>
            <a:ext cx="9377364" cy="46179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646" y="2910271"/>
            <a:ext cx="3590154" cy="368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1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687" y="799420"/>
            <a:ext cx="4948447" cy="537754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345172" y="303234"/>
            <a:ext cx="2315057" cy="951408"/>
            <a:chOff x="4345172" y="303234"/>
            <a:chExt cx="2315057" cy="951408"/>
          </a:xfrm>
        </p:grpSpPr>
        <p:sp>
          <p:nvSpPr>
            <p:cNvPr id="5" name="TextBox 4"/>
            <p:cNvSpPr txBox="1"/>
            <p:nvPr/>
          </p:nvSpPr>
          <p:spPr>
            <a:xfrm>
              <a:off x="4345172" y="303234"/>
              <a:ext cx="2315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Y3 Y4 Y5 Y6 Y7 Y8 Y9</a:t>
              </a:r>
              <a:endParaRPr lang="en-US" sz="20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515293" y="673395"/>
              <a:ext cx="155944" cy="5812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898065" y="673395"/>
              <a:ext cx="56707" cy="5812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181600" y="634026"/>
              <a:ext cx="77972" cy="6206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35361" y="634026"/>
              <a:ext cx="51039" cy="6206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713228" y="634026"/>
              <a:ext cx="77972" cy="6206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096000" y="634026"/>
              <a:ext cx="17201" cy="6206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395223" y="653710"/>
              <a:ext cx="11343" cy="6009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2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s.mun.ca/~omeruvia/philosophy/images/BunnyWi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32" y="346592"/>
            <a:ext cx="3093425" cy="382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6" name="Group 1035"/>
          <p:cNvGrpSpPr/>
          <p:nvPr/>
        </p:nvGrpSpPr>
        <p:grpSpPr>
          <a:xfrm>
            <a:off x="3387657" y="1403496"/>
            <a:ext cx="3191071" cy="1580707"/>
            <a:chOff x="3387657" y="1403496"/>
            <a:chExt cx="3191071" cy="1580707"/>
          </a:xfrm>
        </p:grpSpPr>
        <p:sp>
          <p:nvSpPr>
            <p:cNvPr id="4" name="Flowchart: Multidocument 3"/>
            <p:cNvSpPr/>
            <p:nvPr/>
          </p:nvSpPr>
          <p:spPr>
            <a:xfrm>
              <a:off x="4369547" y="1403496"/>
              <a:ext cx="2209181" cy="1580707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2" name="Group 1031"/>
            <p:cNvGrpSpPr/>
            <p:nvPr/>
          </p:nvGrpSpPr>
          <p:grpSpPr>
            <a:xfrm>
              <a:off x="3387657" y="2256907"/>
              <a:ext cx="933139" cy="369333"/>
              <a:chOff x="3387657" y="2256907"/>
              <a:chExt cx="933139" cy="369333"/>
            </a:xfrm>
          </p:grpSpPr>
          <p:cxnSp>
            <p:nvCxnSpPr>
              <p:cNvPr id="6" name="Straight Arrow Connector 5"/>
              <p:cNvCxnSpPr>
                <a:stCxn id="1026" idx="3"/>
              </p:cNvCxnSpPr>
              <p:nvPr/>
            </p:nvCxnSpPr>
            <p:spPr>
              <a:xfrm flipV="1">
                <a:off x="3387657" y="2256907"/>
                <a:ext cx="933139" cy="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573871" y="225690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Slice</a:t>
                </a:r>
                <a:endParaRPr lang="en-US" dirty="0"/>
              </a:p>
            </p:txBody>
          </p:sp>
        </p:grpSp>
      </p:grpSp>
      <p:grpSp>
        <p:nvGrpSpPr>
          <p:cNvPr id="1038" name="Group 1037"/>
          <p:cNvGrpSpPr/>
          <p:nvPr/>
        </p:nvGrpSpPr>
        <p:grpSpPr>
          <a:xfrm>
            <a:off x="4340846" y="2924341"/>
            <a:ext cx="1962150" cy="3149723"/>
            <a:chOff x="4340846" y="2924341"/>
            <a:chExt cx="1962150" cy="3149723"/>
          </a:xfrm>
        </p:grpSpPr>
        <p:grpSp>
          <p:nvGrpSpPr>
            <p:cNvPr id="1034" name="Group 1033"/>
            <p:cNvGrpSpPr/>
            <p:nvPr/>
          </p:nvGrpSpPr>
          <p:grpSpPr>
            <a:xfrm>
              <a:off x="4488693" y="2924341"/>
              <a:ext cx="833228" cy="1130423"/>
              <a:chOff x="4488693" y="2924341"/>
              <a:chExt cx="833228" cy="1130423"/>
            </a:xfrm>
          </p:grpSpPr>
          <p:cxnSp>
            <p:nvCxnSpPr>
              <p:cNvPr id="12" name="Straight Arrow Connector 11"/>
              <p:cNvCxnSpPr>
                <a:stCxn id="4" idx="2"/>
                <a:endCxn id="24" idx="0"/>
              </p:cNvCxnSpPr>
              <p:nvPr/>
            </p:nvCxnSpPr>
            <p:spPr>
              <a:xfrm>
                <a:off x="5320518" y="2924341"/>
                <a:ext cx="1403" cy="113042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488693" y="3245553"/>
                <a:ext cx="749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Notch</a:t>
                </a:r>
                <a:endParaRPr lang="en-US" dirty="0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0846" y="4054764"/>
              <a:ext cx="1962150" cy="2019300"/>
            </a:xfrm>
            <a:prstGeom prst="rect">
              <a:avLst/>
            </a:prstGeom>
          </p:spPr>
        </p:pic>
      </p:grpSp>
      <p:grpSp>
        <p:nvGrpSpPr>
          <p:cNvPr id="1037" name="Group 1036"/>
          <p:cNvGrpSpPr/>
          <p:nvPr/>
        </p:nvGrpSpPr>
        <p:grpSpPr>
          <a:xfrm>
            <a:off x="6764942" y="1335935"/>
            <a:ext cx="3763313" cy="1648268"/>
            <a:chOff x="6764942" y="1335935"/>
            <a:chExt cx="3763313" cy="1648268"/>
          </a:xfrm>
        </p:grpSpPr>
        <p:grpSp>
          <p:nvGrpSpPr>
            <p:cNvPr id="1033" name="Group 1032"/>
            <p:cNvGrpSpPr/>
            <p:nvPr/>
          </p:nvGrpSpPr>
          <p:grpSpPr>
            <a:xfrm>
              <a:off x="6764942" y="1790737"/>
              <a:ext cx="1485706" cy="403112"/>
              <a:chOff x="6764942" y="1790737"/>
              <a:chExt cx="1485706" cy="403112"/>
            </a:xfrm>
          </p:grpSpPr>
          <p:cxnSp>
            <p:nvCxnSpPr>
              <p:cNvPr id="10" name="Straight Arrow Connector 9"/>
              <p:cNvCxnSpPr>
                <a:endCxn id="25" idx="1"/>
              </p:cNvCxnSpPr>
              <p:nvPr/>
            </p:nvCxnSpPr>
            <p:spPr>
              <a:xfrm flipV="1">
                <a:off x="6764942" y="2160069"/>
                <a:ext cx="1485706" cy="3378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6764942" y="1790737"/>
                <a:ext cx="1008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Flexurize</a:t>
                </a:r>
                <a:endParaRPr lang="en-US" dirty="0"/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0648" y="1335935"/>
              <a:ext cx="2277607" cy="1648268"/>
            </a:xfrm>
            <a:prstGeom prst="rect">
              <a:avLst/>
            </a:prstGeom>
          </p:spPr>
        </p:pic>
      </p:grpSp>
      <p:grpSp>
        <p:nvGrpSpPr>
          <p:cNvPr id="1039" name="Group 1038"/>
          <p:cNvGrpSpPr/>
          <p:nvPr/>
        </p:nvGrpSpPr>
        <p:grpSpPr>
          <a:xfrm>
            <a:off x="6275990" y="2800294"/>
            <a:ext cx="5704710" cy="3720337"/>
            <a:chOff x="6275990" y="2800294"/>
            <a:chExt cx="5704710" cy="3720337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43864" y="4532642"/>
              <a:ext cx="4036836" cy="1987989"/>
            </a:xfrm>
            <a:prstGeom prst="rect">
              <a:avLst/>
            </a:prstGeom>
          </p:spPr>
        </p:pic>
        <p:grpSp>
          <p:nvGrpSpPr>
            <p:cNvPr id="1035" name="Group 1034"/>
            <p:cNvGrpSpPr/>
            <p:nvPr/>
          </p:nvGrpSpPr>
          <p:grpSpPr>
            <a:xfrm>
              <a:off x="6275990" y="2800294"/>
              <a:ext cx="2425888" cy="2372573"/>
              <a:chOff x="6275990" y="2800294"/>
              <a:chExt cx="2425888" cy="2372573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6275990" y="2800294"/>
                <a:ext cx="1698926" cy="173234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6479467" y="4943641"/>
                <a:ext cx="1294406" cy="22922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8701878" y="3117213"/>
                <a:ext cx="0" cy="12226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6894285" y="4532642"/>
                <a:ext cx="1026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Combine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679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Flexurizer</a:t>
            </a:r>
            <a:endParaRPr lang="en-US" dirty="0" smtClean="0"/>
          </a:p>
          <a:p>
            <a:r>
              <a:rPr lang="en-US" dirty="0" smtClean="0"/>
              <a:t>A neat, interactive UI</a:t>
            </a:r>
          </a:p>
          <a:p>
            <a:r>
              <a:rPr lang="en-US" dirty="0" smtClean="0"/>
              <a:t>Smart parameterizing</a:t>
            </a:r>
          </a:p>
          <a:p>
            <a:r>
              <a:rPr lang="en-US" dirty="0" smtClean="0"/>
              <a:t>Improved layout</a:t>
            </a:r>
          </a:p>
          <a:p>
            <a:r>
              <a:rPr lang="en-US" dirty="0" smtClean="0"/>
              <a:t>Fabrications</a:t>
            </a:r>
          </a:p>
        </p:txBody>
      </p:sp>
    </p:spTree>
    <p:extLst>
      <p:ext uri="{BB962C8B-B14F-4D97-AF65-F5344CB8AC3E}">
        <p14:creationId xmlns:p14="http://schemas.microsoft.com/office/powerpoint/2010/main" val="56876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Next?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Counts</dc:creator>
  <cp:lastModifiedBy>Jared Counts</cp:lastModifiedBy>
  <cp:revision>5</cp:revision>
  <dcterms:created xsi:type="dcterms:W3CDTF">2016-04-26T16:56:57Z</dcterms:created>
  <dcterms:modified xsi:type="dcterms:W3CDTF">2016-04-26T18:36:18Z</dcterms:modified>
</cp:coreProperties>
</file>