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1" r:id="rId2"/>
    <p:sldId id="306" r:id="rId3"/>
    <p:sldId id="307" r:id="rId4"/>
    <p:sldId id="308" r:id="rId5"/>
    <p:sldId id="297" r:id="rId6"/>
    <p:sldId id="298" r:id="rId7"/>
    <p:sldId id="299" r:id="rId8"/>
    <p:sldId id="309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CD8D-9737-4748-B3F4-A5E74ECB7F0E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36A7F-4D66-4841-95B1-25FBC199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2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1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3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6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57602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449263" algn="l"/>
                <a:tab pos="911225" algn="l"/>
                <a:tab pos="1362075" algn="l"/>
                <a:tab pos="1824038" algn="l"/>
                <a:tab pos="2284413" algn="l"/>
                <a:tab pos="2735263" algn="l"/>
                <a:tab pos="3197225" algn="l"/>
                <a:tab pos="3648075" algn="l"/>
                <a:tab pos="4051300" algn="l"/>
                <a:tab pos="4570413" algn="l"/>
              </a:tabLst>
              <a:defRPr sz="1800">
                <a:latin typeface="Menlo" charset="0"/>
                <a:ea typeface="Menlo" charset="0"/>
                <a:cs typeface="Menlo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7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D78E-09F4-F140-94DD-B1BF24CAC41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140" y="2246828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Singly-Linked </a:t>
            </a:r>
            <a:r>
              <a:rPr lang="en-US" b="1" dirty="0" smtClean="0"/>
              <a:t>Lists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2774" y="1302306"/>
            <a:ext cx="4556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Singly-Linked List of Airport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59034"/>
            <a:ext cx="8229600" cy="11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65300"/>
            <a:ext cx="8119872" cy="3316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5925" y="885825"/>
            <a:ext cx="706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Adding an Airport to the Front of the Singly-linked List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51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5925" y="885825"/>
            <a:ext cx="770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Removing an Airport from the Front of the Singly-linked List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65300"/>
            <a:ext cx="8119872" cy="33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2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5738"/>
            <a:ext cx="10826578" cy="638651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Node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Node() : next_(</a:t>
            </a:r>
            <a:r>
              <a:rPr lang="en-US" dirty="0" err="1" smtClean="0"/>
              <a:t>nullptr</a:t>
            </a:r>
            <a:r>
              <a:rPr lang="en-US" dirty="0" smtClean="0"/>
              <a:t>) { };</a:t>
            </a:r>
            <a:endParaRPr lang="en-US" dirty="0"/>
          </a:p>
          <a:p>
            <a:r>
              <a:rPr lang="en-US" dirty="0" smtClean="0"/>
              <a:t>	Node</a:t>
            </a:r>
            <a:r>
              <a:rPr lang="en-US" dirty="0"/>
              <a:t>* next_;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data_;</a:t>
            </a:r>
          </a:p>
          <a:p>
            <a:r>
              <a:rPr lang="en-US" dirty="0"/>
              <a:t>};</a:t>
            </a:r>
          </a:p>
          <a:p>
            <a:r>
              <a:rPr lang="en-US" dirty="0" smtClean="0"/>
              <a:t>class </a:t>
            </a:r>
            <a:r>
              <a:rPr lang="en-US" dirty="0"/>
              <a:t>List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public</a:t>
            </a:r>
            <a:r>
              <a:rPr lang="en-US" dirty="0"/>
              <a:t>:</a:t>
            </a:r>
          </a:p>
          <a:p>
            <a:r>
              <a:rPr lang="en-US" dirty="0" smtClean="0"/>
              <a:t>		List</a:t>
            </a:r>
            <a:r>
              <a:rPr lang="en-US" dirty="0"/>
              <a:t>() : head_(</a:t>
            </a:r>
            <a:r>
              <a:rPr lang="en-US" dirty="0" err="1"/>
              <a:t>nullptr</a:t>
            </a:r>
            <a:r>
              <a:rPr lang="en-US" dirty="0"/>
              <a:t>), tail_(</a:t>
            </a:r>
            <a:r>
              <a:rPr lang="en-US" dirty="0" err="1"/>
              <a:t>nullptr</a:t>
            </a:r>
            <a:r>
              <a:rPr lang="en-US" dirty="0"/>
              <a:t>) { };</a:t>
            </a:r>
          </a:p>
          <a:p>
            <a:r>
              <a:rPr lang="en-US" dirty="0" smtClean="0"/>
              <a:t>		void </a:t>
            </a:r>
            <a:r>
              <a:rPr lang="en-US" dirty="0"/>
              <a:t>Append(Node* node);</a:t>
            </a:r>
          </a:p>
          <a:p>
            <a:r>
              <a:rPr lang="en-US" dirty="0" smtClean="0"/>
              <a:t>		void </a:t>
            </a:r>
            <a:r>
              <a:rPr lang="en-US" dirty="0" err="1"/>
              <a:t>InsertAfter</a:t>
            </a:r>
            <a:r>
              <a:rPr lang="en-US" dirty="0"/>
              <a:t>(Node* </a:t>
            </a:r>
            <a:r>
              <a:rPr lang="en-US" dirty="0" err="1"/>
              <a:t>currentNode</a:t>
            </a:r>
            <a:r>
              <a:rPr lang="en-US" dirty="0"/>
              <a:t>, Node* </a:t>
            </a:r>
            <a:r>
              <a:rPr lang="en-US" dirty="0" err="1"/>
              <a:t>newNode</a:t>
            </a:r>
            <a:r>
              <a:rPr lang="en-US" dirty="0"/>
              <a:t>);</a:t>
            </a:r>
          </a:p>
          <a:p>
            <a:r>
              <a:rPr lang="en-US" dirty="0" smtClean="0"/>
              <a:t>		void </a:t>
            </a:r>
            <a:r>
              <a:rPr lang="en-US" dirty="0"/>
              <a:t>Prepend(Node* node);</a:t>
            </a:r>
          </a:p>
          <a:p>
            <a:r>
              <a:rPr lang="en-US" dirty="0" smtClean="0"/>
              <a:t>		void </a:t>
            </a:r>
            <a:r>
              <a:rPr lang="en-US" dirty="0" err="1"/>
              <a:t>RemoveAfter</a:t>
            </a:r>
            <a:r>
              <a:rPr lang="en-US" dirty="0"/>
              <a:t>(Node* node);</a:t>
            </a:r>
          </a:p>
          <a:p>
            <a:endParaRPr lang="en-US" dirty="0"/>
          </a:p>
          <a:p>
            <a:r>
              <a:rPr lang="en-US" dirty="0" smtClean="0"/>
              <a:t>	private</a:t>
            </a:r>
            <a:r>
              <a:rPr lang="en-US" dirty="0"/>
              <a:t>:</a:t>
            </a:r>
          </a:p>
          <a:p>
            <a:r>
              <a:rPr lang="en-US" dirty="0" smtClean="0"/>
              <a:t>		Node</a:t>
            </a:r>
            <a:r>
              <a:rPr lang="en-US" dirty="0"/>
              <a:t>* head_;</a:t>
            </a:r>
          </a:p>
          <a:p>
            <a:r>
              <a:rPr lang="en-US" dirty="0" smtClean="0"/>
              <a:t>		Node</a:t>
            </a:r>
            <a:r>
              <a:rPr lang="en-US" dirty="0"/>
              <a:t>* tail_;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10826578" cy="5760274"/>
          </a:xfrm>
        </p:spPr>
        <p:txBody>
          <a:bodyPr>
            <a:normAutofit/>
          </a:bodyPr>
          <a:lstStyle/>
          <a:p>
            <a:r>
              <a:rPr lang="en-US" dirty="0"/>
              <a:t>void</a:t>
            </a:r>
            <a:r>
              <a:rPr lang="en-US" dirty="0"/>
              <a:t> List::Append(Node* node)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if </a:t>
            </a:r>
            <a:r>
              <a:rPr lang="en-US" dirty="0"/>
              <a:t>(head_ ==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head</a:t>
            </a:r>
            <a:r>
              <a:rPr lang="en-US" dirty="0"/>
              <a:t>_ = node;</a:t>
            </a:r>
          </a:p>
          <a:p>
            <a:r>
              <a:rPr lang="en-US" dirty="0" smtClean="0"/>
              <a:t>		tail</a:t>
            </a:r>
            <a:r>
              <a:rPr lang="en-US" dirty="0"/>
              <a:t>_ = node;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else</a:t>
            </a:r>
            <a:endParaRPr lang="en-US" dirty="0"/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tail</a:t>
            </a:r>
            <a:r>
              <a:rPr lang="en-US" dirty="0"/>
              <a:t>_-&gt;next_ = node;</a:t>
            </a:r>
          </a:p>
          <a:p>
            <a:r>
              <a:rPr lang="en-US" dirty="0" smtClean="0"/>
              <a:t>		tail</a:t>
            </a:r>
            <a:r>
              <a:rPr lang="en-US" dirty="0"/>
              <a:t>_ = node;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2888"/>
            <a:ext cx="10826578" cy="6615112"/>
          </a:xfrm>
        </p:spPr>
        <p:txBody>
          <a:bodyPr>
            <a:normAutofit/>
          </a:bodyPr>
          <a:lstStyle/>
          <a:p>
            <a:r>
              <a:rPr lang="en-US" dirty="0"/>
              <a:t>void</a:t>
            </a:r>
            <a:r>
              <a:rPr lang="en-US" dirty="0"/>
              <a:t> List::</a:t>
            </a:r>
            <a:r>
              <a:rPr lang="en-US" dirty="0" err="1"/>
              <a:t>InsertAfter</a:t>
            </a:r>
            <a:r>
              <a:rPr lang="en-US" dirty="0"/>
              <a:t>(Node* </a:t>
            </a:r>
            <a:r>
              <a:rPr lang="en-US" dirty="0" err="1"/>
              <a:t>currentNode</a:t>
            </a:r>
            <a:r>
              <a:rPr lang="en-US" dirty="0"/>
              <a:t>, Node* </a:t>
            </a:r>
            <a:r>
              <a:rPr lang="en-US" dirty="0" err="1"/>
              <a:t>newNode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if </a:t>
            </a:r>
            <a:r>
              <a:rPr lang="en-US" dirty="0"/>
              <a:t>(head_ ==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head</a:t>
            </a:r>
            <a:r>
              <a:rPr lang="en-US" dirty="0"/>
              <a:t>_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 smtClean="0"/>
              <a:t>		tail</a:t>
            </a:r>
            <a:r>
              <a:rPr lang="en-US" dirty="0"/>
              <a:t>_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else </a:t>
            </a:r>
            <a:r>
              <a:rPr lang="en-US" dirty="0"/>
              <a:t>if</a:t>
            </a:r>
            <a:r>
              <a:rPr lang="en-US" dirty="0"/>
              <a:t> (</a:t>
            </a:r>
            <a:r>
              <a:rPr lang="en-US" dirty="0" err="1"/>
              <a:t>currentNode</a:t>
            </a:r>
            <a:r>
              <a:rPr lang="en-US" dirty="0"/>
              <a:t> == tail_)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tail</a:t>
            </a:r>
            <a:r>
              <a:rPr lang="en-US" dirty="0"/>
              <a:t>_-&gt;next_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 smtClean="0"/>
              <a:t>		tail</a:t>
            </a:r>
            <a:r>
              <a:rPr lang="en-US" dirty="0"/>
              <a:t>_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else</a:t>
            </a:r>
            <a:endParaRPr lang="en-US" dirty="0"/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newNode</a:t>
            </a:r>
            <a:r>
              <a:rPr lang="en-US" dirty="0" smtClean="0"/>
              <a:t>-</a:t>
            </a:r>
            <a:r>
              <a:rPr lang="en-US" dirty="0"/>
              <a:t>&gt;next_ = </a:t>
            </a:r>
            <a:r>
              <a:rPr lang="en-US" dirty="0" err="1"/>
              <a:t>currentNode</a:t>
            </a:r>
            <a:r>
              <a:rPr lang="en-US" dirty="0"/>
              <a:t>-&gt;next_;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currentNode</a:t>
            </a:r>
            <a:r>
              <a:rPr lang="en-US" dirty="0" smtClean="0"/>
              <a:t>-</a:t>
            </a:r>
            <a:r>
              <a:rPr lang="en-US" dirty="0"/>
              <a:t>&gt;next_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5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10826578" cy="6194176"/>
          </a:xfrm>
        </p:spPr>
        <p:txBody>
          <a:bodyPr>
            <a:normAutofit/>
          </a:bodyPr>
          <a:lstStyle/>
          <a:p>
            <a:r>
              <a:rPr lang="en-US" dirty="0"/>
              <a:t>void</a:t>
            </a:r>
            <a:r>
              <a:rPr lang="en-US" dirty="0"/>
              <a:t> List::Prepend(Node* node)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if </a:t>
            </a:r>
            <a:r>
              <a:rPr lang="en-US" dirty="0"/>
              <a:t>(head_ ==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head</a:t>
            </a:r>
            <a:r>
              <a:rPr lang="en-US" dirty="0"/>
              <a:t>_ = node;</a:t>
            </a:r>
          </a:p>
          <a:p>
            <a:r>
              <a:rPr lang="en-US" dirty="0" smtClean="0"/>
              <a:t>		tail</a:t>
            </a:r>
            <a:r>
              <a:rPr lang="en-US" dirty="0"/>
              <a:t>_ = node;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else</a:t>
            </a:r>
            <a:endParaRPr lang="en-US" dirty="0"/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node-</a:t>
            </a:r>
            <a:r>
              <a:rPr lang="en-US" dirty="0"/>
              <a:t>&gt;next_ = head_;</a:t>
            </a:r>
          </a:p>
          <a:p>
            <a:r>
              <a:rPr lang="en-US" dirty="0" smtClean="0"/>
              <a:t>		head</a:t>
            </a:r>
            <a:r>
              <a:rPr lang="en-US" dirty="0"/>
              <a:t>_ = node;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7162"/>
            <a:ext cx="10826578" cy="65436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void</a:t>
            </a:r>
            <a:r>
              <a:rPr lang="en-US" dirty="0"/>
              <a:t> List::</a:t>
            </a:r>
            <a:r>
              <a:rPr lang="en-US" dirty="0" err="1"/>
              <a:t>RemoveAfter</a:t>
            </a:r>
            <a:r>
              <a:rPr lang="en-US" dirty="0"/>
              <a:t>(Node* node)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Node</a:t>
            </a:r>
            <a:r>
              <a:rPr lang="en-US" dirty="0"/>
              <a:t>* successor;</a:t>
            </a:r>
          </a:p>
          <a:p>
            <a:r>
              <a:rPr lang="en-US" dirty="0" smtClean="0"/>
              <a:t>	if </a:t>
            </a:r>
            <a:r>
              <a:rPr lang="en-US" dirty="0"/>
              <a:t>(node ==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successor </a:t>
            </a:r>
            <a:r>
              <a:rPr lang="en-US" dirty="0"/>
              <a:t>= head_-&gt;next_;</a:t>
            </a:r>
          </a:p>
          <a:p>
            <a:r>
              <a:rPr lang="en-US" dirty="0" smtClean="0"/>
              <a:t>		head</a:t>
            </a:r>
            <a:r>
              <a:rPr lang="en-US" dirty="0"/>
              <a:t>_ = successor;</a:t>
            </a:r>
          </a:p>
          <a:p>
            <a:r>
              <a:rPr lang="en-US" dirty="0" smtClean="0"/>
              <a:t>		if </a:t>
            </a:r>
            <a:r>
              <a:rPr lang="en-US" dirty="0"/>
              <a:t>(successor ==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tail</a:t>
            </a:r>
            <a:r>
              <a:rPr lang="en-US" dirty="0"/>
              <a:t>_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else </a:t>
            </a:r>
            <a:r>
              <a:rPr lang="en-US" dirty="0"/>
              <a:t>if</a:t>
            </a:r>
            <a:r>
              <a:rPr lang="en-US" dirty="0"/>
              <a:t> (node-&gt;next_ !=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successor </a:t>
            </a:r>
            <a:r>
              <a:rPr lang="en-US" dirty="0"/>
              <a:t>= node-&gt;next_-&gt;next_;</a:t>
            </a:r>
          </a:p>
          <a:p>
            <a:r>
              <a:rPr lang="en-US" dirty="0" smtClean="0"/>
              <a:t>		node-</a:t>
            </a:r>
            <a:r>
              <a:rPr lang="en-US" dirty="0"/>
              <a:t>&gt;next_ = successor;</a:t>
            </a:r>
          </a:p>
          <a:p>
            <a:r>
              <a:rPr lang="en-US" dirty="0" smtClean="0"/>
              <a:t>		if </a:t>
            </a:r>
            <a:r>
              <a:rPr lang="en-US" dirty="0"/>
              <a:t>(successor ==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 smtClean="0"/>
              <a:t>		{</a:t>
            </a:r>
          </a:p>
          <a:p>
            <a:r>
              <a:rPr lang="en-US" dirty="0"/>
              <a:t>	</a:t>
            </a:r>
            <a:r>
              <a:rPr lang="en-US" dirty="0" smtClean="0"/>
              <a:t>		tail</a:t>
            </a:r>
            <a:r>
              <a:rPr lang="en-US" dirty="0"/>
              <a:t>_ = node;</a:t>
            </a:r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71</Words>
  <Application>Microsoft Macintosh PowerPoint</Application>
  <PresentationFormat>Widescreen</PresentationFormat>
  <Paragraphs>96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Menlo</vt:lpstr>
      <vt:lpstr>Arial</vt:lpstr>
      <vt:lpstr>Office Theme</vt:lpstr>
      <vt:lpstr>Singly-Linked Lists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A C++ Primer</dc:title>
  <dc:creator>Allen Holliday</dc:creator>
  <cp:lastModifiedBy>Allen Holliday</cp:lastModifiedBy>
  <cp:revision>178</cp:revision>
  <dcterms:created xsi:type="dcterms:W3CDTF">2017-01-29T21:31:12Z</dcterms:created>
  <dcterms:modified xsi:type="dcterms:W3CDTF">2018-09-16T20:06:59Z</dcterms:modified>
</cp:coreProperties>
</file>