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5120" y="173699"/>
            <a:ext cx="1170432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" y="244158"/>
            <a:ext cx="11497056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2584" y="1733562"/>
            <a:ext cx="5548013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1510" y="1735554"/>
            <a:ext cx="5540567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5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8AE9-3EFF-4452-ABDA-CA472E4E0C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942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 err="1"/>
              <a:t>std</a:t>
            </a:r>
            <a:r>
              <a:rPr lang="en-US" sz="3600" dirty="0"/>
              <a:t>::map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6179" y="342405"/>
            <a:ext cx="2021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Book index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238786"/>
            <a:ext cx="6350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 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 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Word</a:t>
                      </a:r>
                    </a:p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Page numbers</a:t>
                      </a:r>
                    </a:p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 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Word</a:t>
                      </a:r>
                    </a:p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Page numbers</a:t>
                      </a:r>
                    </a:p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4190082" y="837282"/>
            <a:ext cx="2104222" cy="88135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6909412" y="837282"/>
            <a:ext cx="2104222" cy="88135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2070254" y="253389"/>
            <a:ext cx="1812275" cy="158642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structure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5"/>
          <a:ext cx="7634688" cy="622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Address {</a:t>
                      </a:r>
                    </a:p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line1,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line2;</a:t>
                      </a:r>
                    </a:p>
                    <a:p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city;</a:t>
                      </a:r>
                    </a:p>
                    <a:p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zipcode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 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Word</a:t>
                      </a:r>
                    </a:p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Page numbers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993" y="244158"/>
            <a:ext cx="7068762" cy="1339850"/>
          </a:xfrm>
        </p:spPr>
        <p:txBody>
          <a:bodyPr>
            <a:normAutofit/>
          </a:bodyPr>
          <a:lstStyle/>
          <a:p>
            <a:r>
              <a:rPr lang="en-US" sz="4000" dirty="0"/>
              <a:t>Maps and Key-Value Entries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1930133" y="1735554"/>
            <a:ext cx="3792073" cy="44831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map models a searchable collection of </a:t>
            </a:r>
            <a:r>
              <a:rPr lang="en-US" b="1" i="1" dirty="0">
                <a:solidFill>
                  <a:srgbClr val="0000FF"/>
                </a:solidFill>
              </a:rPr>
              <a:t>key-value</a:t>
            </a:r>
            <a:r>
              <a:rPr lang="en-US" dirty="0"/>
              <a:t> </a:t>
            </a:r>
            <a:r>
              <a:rPr lang="en-US" dirty="0" smtClean="0"/>
              <a:t>entries</a:t>
            </a:r>
          </a:p>
          <a:p>
            <a:pPr lvl="1">
              <a:defRPr/>
            </a:pPr>
            <a:r>
              <a:rPr lang="en-US" dirty="0" smtClean="0"/>
              <a:t>An entry stores a key-value pair (k, v)</a:t>
            </a:r>
            <a:endParaRPr lang="en-US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The main operations of a map are for searching, inserting, and deleting items</a:t>
            </a:r>
          </a:p>
          <a:p>
            <a:pPr>
              <a:defRPr/>
            </a:pPr>
            <a:r>
              <a:rPr lang="en-US" dirty="0"/>
              <a:t>Multiple entries with the same key are </a:t>
            </a:r>
            <a:r>
              <a:rPr lang="en-US" u="sng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allowed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Applications:</a:t>
            </a:r>
          </a:p>
          <a:p>
            <a:pPr lvl="1">
              <a:defRPr/>
            </a:pPr>
            <a:r>
              <a:rPr lang="en-US" dirty="0"/>
              <a:t>address book</a:t>
            </a:r>
          </a:p>
          <a:p>
            <a:pPr lvl="1">
              <a:defRPr/>
            </a:pPr>
            <a:r>
              <a:rPr lang="en-US" dirty="0"/>
              <a:t>student-record database</a:t>
            </a:r>
          </a:p>
          <a:p>
            <a:endParaRPr lang="en-US" dirty="0"/>
          </a:p>
        </p:txBody>
      </p:sp>
      <p:pic>
        <p:nvPicPr>
          <p:cNvPr id="6" name="Picture 2060" descr="j0312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9756" y="248356"/>
            <a:ext cx="1425575" cy="1279208"/>
          </a:xfrm>
          <a:prstGeom prst="rect">
            <a:avLst/>
          </a:prstGeom>
          <a:noFill/>
        </p:spPr>
      </p:pic>
      <p:sp>
        <p:nvSpPr>
          <p:cNvPr id="7" name="Content Placeholder 4"/>
          <p:cNvSpPr>
            <a:spLocks noGrp="1"/>
          </p:cNvSpPr>
          <p:nvPr>
            <p:ph sz="half" idx="14"/>
          </p:nvPr>
        </p:nvSpPr>
        <p:spPr>
          <a:xfrm>
            <a:off x="6213858" y="1804386"/>
            <a:ext cx="3792073" cy="44831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Value can be any type/class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Key can also be any type/class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BUT must be </a:t>
            </a:r>
            <a:r>
              <a:rPr lang="en-US" b="1" i="1" dirty="0" smtClean="0"/>
              <a:t>comparable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i="1" dirty="0" smtClean="0"/>
              <a:t>“Smith” &lt; “Titan”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http://www.cplusplus.com/reference/map/map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line1, line2;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264884" y="6028851"/>
            <a:ext cx="1404651" cy="572877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958728" y="6006816"/>
            <a:ext cx="1608462" cy="616945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VALUE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insert using [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Adding to the rolodex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a.line1 = “800 N State College Blvd”;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“Fullerton”;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92831;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search using [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Searching the rolodex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 is at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a.line1 &lt;&lt; a.line2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500088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Searching the rolodex: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What if the key is NOT there?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std</a:t>
            </a:r>
            <a:r>
              <a:rPr lang="en-US" dirty="0" smtClean="0"/>
              <a:t>::map automatically inserts a value!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Must </a:t>
            </a:r>
            <a:r>
              <a:rPr lang="en-US" dirty="0"/>
              <a:t>first </a:t>
            </a:r>
            <a:r>
              <a:rPr lang="en-US" dirty="0" smtClean="0"/>
              <a:t>check with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 is at “;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a.line1 &lt;&lt; a.line2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lvl="1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150195" y="2681027"/>
            <a:ext cx="3176363" cy="1019197"/>
          </a:xfrm>
          <a:prstGeom prst="wedge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find() returns an iterator</a:t>
            </a:r>
          </a:p>
          <a:p>
            <a:r>
              <a:rPr lang="en-US" dirty="0">
                <a:solidFill>
                  <a:srgbClr val="FF0000"/>
                </a:solidFill>
              </a:rPr>
              <a:t>if the iterator == end iterator, then the key was not found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9876"/>
            <a:ext cx="4048125" cy="404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36" y="1201451"/>
            <a:ext cx="3956662" cy="5275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6180" y="342405"/>
            <a:ext cx="284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Telephone book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6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r>
              <a:rPr lang="en-US" dirty="0" smtClean="0"/>
              <a:t>Changing </a:t>
            </a:r>
            <a:r>
              <a:rPr lang="en-US" dirty="0"/>
              <a:t>the rolodex:</a:t>
            </a:r>
          </a:p>
          <a:p>
            <a:pPr lvl="1"/>
            <a:r>
              <a:rPr lang="en-US" dirty="0"/>
              <a:t>What if the key is NOT there?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::map automatically inserts a value!</a:t>
            </a:r>
          </a:p>
          <a:p>
            <a:pPr lvl="1"/>
            <a:r>
              <a:rPr lang="en-US" dirty="0"/>
              <a:t>Must first check with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Address&gt;::iterator it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(it ==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it-&gt;second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lvl="1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Going through all entries in the rolodex:</a:t>
            </a:r>
          </a:p>
          <a:p>
            <a:pPr lvl="1"/>
            <a:r>
              <a:rPr lang="en-US" dirty="0" smtClean="0"/>
              <a:t>Use iterators</a:t>
            </a:r>
          </a:p>
          <a:p>
            <a:pPr lvl="1"/>
            <a:r>
              <a:rPr lang="en-US" dirty="0" smtClean="0"/>
              <a:t>Just like other data structures</a:t>
            </a:r>
          </a:p>
          <a:p>
            <a:pPr lvl="1"/>
            <a:r>
              <a:rPr lang="en-US" dirty="0" smtClean="0"/>
              <a:t>But values will ALWAYS be in sorted order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(it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myRolodex.begin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it-&gt;first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“ is at “;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it-&gt;second.line1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it-&gt;second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.line2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it-&gt;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it-&gt;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.zipcode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6538" lvl="1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182718" y="3575863"/>
            <a:ext cx="3176363" cy="1019197"/>
          </a:xfrm>
          <a:prstGeom prst="wedgeRectCallout">
            <a:avLst/>
          </a:prstGeom>
          <a:solidFill>
            <a:schemeClr val="l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 it-&gt;first </a:t>
            </a: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</a:rPr>
              <a:t>the key</a:t>
            </a:r>
          </a:p>
          <a:p>
            <a:r>
              <a:rPr lang="en-US" dirty="0">
                <a:solidFill>
                  <a:srgbClr val="FF0000"/>
                </a:solidFill>
              </a:rPr>
              <a:t>  it-&gt;second </a:t>
            </a:r>
            <a:r>
              <a:rPr lang="en-US" dirty="0">
                <a:solidFill>
                  <a:schemeClr val="tx1"/>
                </a:solidFill>
              </a:rPr>
              <a:t>returns the 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 erase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Address&gt;::iterator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(it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myRolodex.erase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lvl="1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4699" y="342405"/>
            <a:ext cx="5302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use a Telephone book?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173182"/>
            <a:ext cx="666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54" y="1484743"/>
            <a:ext cx="6242304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475" y="342405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telephone book?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54" y="1484743"/>
            <a:ext cx="6242304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475" y="342405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telephone book?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6180" y="342405"/>
            <a:ext cx="151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Rolodex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91" y="1914583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475" y="342405"/>
            <a:ext cx="464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Rolodex?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26" y="1311169"/>
            <a:ext cx="4593651" cy="51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</a:t>
                      </a:r>
                      <a:r>
                        <a:rPr lang="en-US" sz="2000" baseline="0" dirty="0" smtClean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do we get?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r>
                        <a:rPr lang="en-US" sz="2000" baseline="0" dirty="0" smtClean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Person’s name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Rolodex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Address, phone</a:t>
                      </a:r>
                      <a:r>
                        <a:rPr lang="en-US" sz="2000" baseline="0" dirty="0" smtClean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5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751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CPSC 131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Maps and Key-Value Entries</vt:lpstr>
      <vt:lpstr>std::map</vt:lpstr>
      <vt:lpstr>std::map insert using [ ]</vt:lpstr>
      <vt:lpstr>std::map search using [ ]</vt:lpstr>
      <vt:lpstr>std::map find</vt:lpstr>
      <vt:lpstr>std::map find</vt:lpstr>
      <vt:lpstr>std::map iteration</vt:lpstr>
      <vt:lpstr>std::map erase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131</dc:title>
  <dc:creator>Panangadan, Anand</dc:creator>
  <cp:lastModifiedBy>Panangadan, Anand</cp:lastModifiedBy>
  <cp:revision>3</cp:revision>
  <dcterms:created xsi:type="dcterms:W3CDTF">2018-10-31T20:12:10Z</dcterms:created>
  <dcterms:modified xsi:type="dcterms:W3CDTF">2018-10-31T20:20:19Z</dcterms:modified>
</cp:coreProperties>
</file>