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Zip</a:t>
            </a:r>
            <a:r>
              <a:rPr/>
              <a:t> </a:t>
            </a:r>
            <a:r>
              <a:rPr/>
              <a:t>Viewer</a:t>
            </a:r>
            <a:r>
              <a:rPr/>
              <a:t> </a:t>
            </a:r>
            <a:r>
              <a:rPr/>
              <a:t>: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Archive</a:t>
            </a:r>
            <a:r>
              <a:rPr/>
              <a:t> </a:t>
            </a:r>
            <a:r>
              <a:rPr/>
              <a:t>Manager</a:t>
            </a:r>
          </a:p>
        </p:txBody>
      </p:sp>
      <p:pic>
        <p:nvPicPr>
          <p:cNvPr descr="assets/archive_logo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public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void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6287E"/>
                </a:solidFill>
                <a:latin typeface="Courier"/>
              </a:rPr>
              <a:t>refresh_jframe</a:t>
            </a:r>
            <a:r>
              <a:rPr sz="1800">
                <a:latin typeface="Courier"/>
              </a:rPr>
              <a:t>(ContentsOfZip coz){</a:t>
            </a:r>
            <a:br/>
            <a:r>
              <a:rPr sz="1800">
                <a:latin typeface="Courier"/>
              </a:rPr>
              <a:t>        Container current_container = </a:t>
            </a:r>
            <a:r>
              <a:rPr sz="1800" b="1">
                <a:solidFill>
                  <a:srgbClr val="007020"/>
                </a:solidFill>
                <a:latin typeface="Courier"/>
              </a:rPr>
              <a:t>this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06287E"/>
                </a:solidFill>
                <a:latin typeface="Courier"/>
              </a:rPr>
              <a:t>getContentPane</a:t>
            </a:r>
            <a:r>
              <a:rPr sz="1800">
                <a:latin typeface="Courier"/>
              </a:rPr>
              <a:t>();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this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06287E"/>
                </a:solidFill>
                <a:latin typeface="Courier"/>
              </a:rPr>
              <a:t>exported_panel</a:t>
            </a:r>
            <a:r>
              <a:rPr sz="1800">
                <a:latin typeface="Courier"/>
              </a:rPr>
              <a:t> != </a:t>
            </a:r>
            <a:r>
              <a:rPr sz="1800" b="1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){ current_container.</a:t>
            </a:r>
            <a:r>
              <a:rPr sz="1800">
                <a:solidFill>
                  <a:srgbClr val="06287E"/>
                </a:solidFill>
                <a:latin typeface="Courier"/>
              </a:rPr>
              <a:t>remove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this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06287E"/>
                </a:solidFill>
                <a:latin typeface="Courier"/>
              </a:rPr>
              <a:t>exported_panel</a:t>
            </a:r>
            <a:r>
              <a:rPr sz="1800">
                <a:latin typeface="Courier"/>
              </a:rPr>
              <a:t>); }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this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06287E"/>
                </a:solidFill>
                <a:latin typeface="Courier"/>
              </a:rPr>
              <a:t>exported_panel</a:t>
            </a:r>
            <a:r>
              <a:rPr sz="1800">
                <a:latin typeface="Courier"/>
              </a:rPr>
              <a:t> = </a:t>
            </a:r>
            <a:r>
              <a:rPr sz="1800">
                <a:solidFill>
                  <a:srgbClr val="06287E"/>
                </a:solidFill>
                <a:latin typeface="Courier"/>
              </a:rPr>
              <a:t>get_table_contents</a:t>
            </a:r>
            <a:r>
              <a:rPr sz="1800">
                <a:latin typeface="Courier"/>
              </a:rPr>
              <a:t>(coz.</a:t>
            </a:r>
            <a:r>
              <a:rPr sz="1800">
                <a:solidFill>
                  <a:srgbClr val="06287E"/>
                </a:solidFill>
                <a:latin typeface="Courier"/>
              </a:rPr>
              <a:t>get_file_manifest</a:t>
            </a:r>
            <a:r>
              <a:rPr sz="1800">
                <a:latin typeface="Courier"/>
              </a:rPr>
              <a:t>(), coz.</a:t>
            </a:r>
            <a:r>
              <a:rPr sz="1800">
                <a:solidFill>
                  <a:srgbClr val="06287E"/>
                </a:solidFill>
                <a:latin typeface="Courier"/>
              </a:rPr>
              <a:t>get_column_names</a:t>
            </a:r>
            <a:r>
              <a:rPr sz="1800">
                <a:latin typeface="Courier"/>
              </a:rPr>
              <a:t>());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this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06287E"/>
                </a:solidFill>
                <a:latin typeface="Courier"/>
              </a:rPr>
              <a:t>add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this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06287E"/>
                </a:solidFill>
                <a:latin typeface="Courier"/>
              </a:rPr>
              <a:t>exported_panel</a:t>
            </a:r>
            <a:r>
              <a:rPr sz="1800">
                <a:latin typeface="Courier"/>
              </a:rPr>
              <a:t>);</a:t>
            </a:r>
            <a:br/>
            <a:r>
              <a:rPr sz="1800">
                <a:latin typeface="Courier"/>
              </a:rPr>
              <a:t>        current_container.</a:t>
            </a:r>
            <a:r>
              <a:rPr sz="1800">
                <a:solidFill>
                  <a:srgbClr val="06287E"/>
                </a:solidFill>
                <a:latin typeface="Courier"/>
              </a:rPr>
              <a:t>invalidate</a:t>
            </a:r>
            <a:r>
              <a:rPr sz="1800">
                <a:latin typeface="Courier"/>
              </a:rPr>
              <a:t>();</a:t>
            </a:r>
            <a:br/>
            <a:r>
              <a:rPr sz="1800">
                <a:latin typeface="Courier"/>
              </a:rPr>
              <a:t>        current_container.</a:t>
            </a:r>
            <a:r>
              <a:rPr sz="1800">
                <a:solidFill>
                  <a:srgbClr val="06287E"/>
                </a:solidFill>
                <a:latin typeface="Courier"/>
              </a:rPr>
              <a:t>revalidate</a:t>
            </a:r>
            <a:r>
              <a:rPr sz="1800">
                <a:latin typeface="Courier"/>
              </a:rPr>
              <a:t>();</a:t>
            </a:r>
            <a:br/>
            <a:r>
              <a:rPr sz="1800">
                <a:latin typeface="Courier"/>
              </a:rPr>
              <a:t>        current_container.</a:t>
            </a:r>
            <a:r>
              <a:rPr sz="1800">
                <a:solidFill>
                  <a:srgbClr val="06287E"/>
                </a:solidFill>
                <a:latin typeface="Courier"/>
              </a:rPr>
              <a:t>repaint</a:t>
            </a:r>
            <a:r>
              <a:rPr sz="1800">
                <a:latin typeface="Courier"/>
              </a:rPr>
              <a:t>();</a:t>
            </a:r>
            <a:br/>
            <a:r>
              <a:rPr sz="1800">
                <a:latin typeface="Courier"/>
              </a:rPr>
              <a:t>}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Key</a:t>
            </a:r>
            <a:r>
              <a:rPr/>
              <a:t> </a:t>
            </a:r>
            <a:r>
              <a:rPr/>
              <a:t>Logic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:</a:t>
            </a:r>
            <a:r>
              <a:rPr/>
              <a:t> </a:t>
            </a:r>
            <a:r>
              <a:rPr/>
              <a:t>Transporting</a:t>
            </a:r>
            <a:r>
              <a:rPr/>
              <a:t> </a:t>
            </a:r>
            <a:r>
              <a:rPr/>
              <a:t>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This was essentially a piece of code that translated the back end component of the dumped archive into information that could be used in the JTable object</a:t>
            </a:r>
          </a:p>
          <a:p>
            <a:pPr lvl="1"/>
            <a:r>
              <a:rPr/>
              <a:t>Found in </a:t>
            </a:r>
            <a:r>
              <a:rPr sz="1800">
                <a:latin typeface="Courier"/>
              </a:rPr>
              <a:t>src/FileHandler.java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public</a:t>
            </a:r>
            <a:r>
              <a:rPr sz="1800">
                <a:latin typeface="Courier"/>
              </a:rPr>
              <a:t> Vector&lt;String&gt; </a:t>
            </a:r>
            <a:r>
              <a:rPr sz="1800">
                <a:solidFill>
                  <a:srgbClr val="06287E"/>
                </a:solidFill>
                <a:latin typeface="Courier"/>
              </a:rPr>
              <a:t>info</a:t>
            </a:r>
            <a:r>
              <a:rPr sz="1800">
                <a:latin typeface="Courier"/>
              </a:rPr>
              <a:t>() </a:t>
            </a:r>
            <a:r>
              <a:rPr sz="1800" b="1">
                <a:solidFill>
                  <a:srgbClr val="007020"/>
                </a:solidFill>
                <a:latin typeface="Courier"/>
              </a:rPr>
              <a:t>throws</a:t>
            </a:r>
            <a:r>
              <a:rPr sz="1800">
                <a:latin typeface="Courier"/>
              </a:rPr>
              <a:t> IOException{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return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new</a:t>
            </a:r>
            <a:r>
              <a:rPr sz="1800">
                <a:latin typeface="Courier"/>
              </a:rPr>
              <a:t> Vector&lt;String&gt;(Arrays.</a:t>
            </a:r>
            <a:r>
              <a:rPr sz="1800">
                <a:solidFill>
                  <a:srgbClr val="06287E"/>
                </a:solidFill>
                <a:latin typeface="Courier"/>
              </a:rPr>
              <a:t>asList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this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06287E"/>
                </a:solidFill>
                <a:latin typeface="Courier"/>
              </a:rPr>
              <a:t>get_path</a:t>
            </a:r>
            <a:r>
              <a:rPr sz="1800">
                <a:latin typeface="Courier"/>
              </a:rPr>
              <a:t>(), </a:t>
            </a:r>
            <a:r>
              <a:rPr sz="1800" b="1">
                <a:solidFill>
                  <a:srgbClr val="007020"/>
                </a:solidFill>
                <a:latin typeface="Courier"/>
              </a:rPr>
              <a:t>this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06287E"/>
                </a:solidFill>
                <a:latin typeface="Courier"/>
              </a:rPr>
              <a:t>get_file_size</a:t>
            </a:r>
            <a:r>
              <a:rPr sz="1800">
                <a:latin typeface="Courier"/>
              </a:rPr>
              <a:t>(), </a:t>
            </a:r>
            <a:r>
              <a:rPr sz="1800" b="1">
                <a:solidFill>
                  <a:srgbClr val="007020"/>
                </a:solidFill>
                <a:latin typeface="Courier"/>
              </a:rPr>
              <a:t>this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06287E"/>
                </a:solidFill>
                <a:latin typeface="Courier"/>
              </a:rPr>
              <a:t>get_mime_type</a:t>
            </a:r>
            <a:r>
              <a:rPr sz="1800">
                <a:latin typeface="Courier"/>
              </a:rPr>
              <a:t>(), </a:t>
            </a:r>
            <a:r>
              <a:rPr sz="1800" b="1">
                <a:solidFill>
                  <a:srgbClr val="007020"/>
                </a:solidFill>
                <a:latin typeface="Courier"/>
              </a:rPr>
              <a:t>this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06287E"/>
                </a:solidFill>
                <a:latin typeface="Courier"/>
              </a:rPr>
              <a:t>get_last_modified</a:t>
            </a:r>
            <a:r>
              <a:rPr sz="1800">
                <a:latin typeface="Courier"/>
              </a:rPr>
              <a:t>()));</a:t>
            </a:r>
            <a:br/>
            <a:r>
              <a:rPr sz="1800">
                <a:latin typeface="Courier"/>
              </a:rPr>
              <a:t>}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Jared Dyreson</a:t>
            </a:r>
          </a:p>
          <a:p>
            <a:pPr lvl="0" marL="0" indent="0">
              <a:buNone/>
            </a:pPr>
            <a:r>
              <a:rPr/>
              <a:t>CPSC-223J @ 08:00 - 09:50 TR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This project was meant to clone a pre-existing tool available in most GNOME Desktop Environments.</a:t>
            </a:r>
          </a:p>
          <a:p>
            <a:pPr lvl="1"/>
            <a:r>
              <a:rPr/>
              <a:t>Because I thought it would be easy. It wasn’t.</a:t>
            </a:r>
          </a:p>
          <a:p>
            <a:pPr lvl="1"/>
            <a:r>
              <a:rPr/>
              <a:t>I have an affinity for the UNIX file system and archives.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TL;DR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Zip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file object that has mapped memory entries</a:t>
            </a:r>
          </a:p>
          <a:p>
            <a:pPr lvl="1"/>
            <a:r>
              <a:rPr/>
              <a:t>Each file is designated a header, signaling the beginning and end of a file</a:t>
            </a:r>
          </a:p>
          <a:p>
            <a:pPr lvl="1"/>
            <a:r>
              <a:rPr/>
              <a:t>There is a root directory that maps and keeps track of all the entries contained in the archive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ssets/zip_struct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76600" y="1600200"/>
            <a:ext cx="2590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ZIP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Structure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Feature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: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Archive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give it a name and the ability to add files that will be added to the archive</a:t>
            </a:r>
          </a:p>
          <a:p>
            <a:pPr lvl="1"/>
            <a:r>
              <a:rPr/>
              <a:t>If none are specified, it will create a blank zip archive</a:t>
            </a:r>
          </a:p>
          <a:p>
            <a:pPr lvl="1"/>
            <a:r>
              <a:rPr/>
              <a:t>List the contents of the archive before creation</a:t>
            </a:r>
          </a:p>
          <a:p>
            <a:pPr lvl="1"/>
            <a:r>
              <a:rPr/>
              <a:t>Green message indicates success</a:t>
            </a:r>
          </a:p>
          <a:p>
            <a:pPr lvl="1"/>
            <a:r>
              <a:rPr/>
              <a:t>Red message indicates failure (archive with same name present)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Feature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: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Existing</a:t>
            </a:r>
            <a:r>
              <a:rPr/>
              <a:t> </a:t>
            </a:r>
            <a:r>
              <a:rPr/>
              <a:t>Archive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Open and view all the content of the archive</a:t>
            </a:r>
          </a:p>
          <a:p>
            <a:pPr lvl="1"/>
            <a:r>
              <a:rPr/>
              <a:t>Pick a file and there will be a message if you selected a file that is not a zip archive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Feature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:</a:t>
            </a:r>
            <a:r>
              <a:rPr/>
              <a:t> </a:t>
            </a:r>
            <a:r>
              <a:rPr/>
              <a:t>Extract</a:t>
            </a:r>
            <a:r>
              <a:rPr/>
              <a:t> </a:t>
            </a:r>
            <a:r>
              <a:rPr/>
              <a:t>Contents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Archive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Dump the contents of a given archive but don’t place the contents in the main window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Key</a:t>
            </a:r>
            <a:r>
              <a:rPr/>
              <a:t> </a:t>
            </a:r>
            <a:r>
              <a:rPr/>
              <a:t>Logic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:</a:t>
            </a:r>
            <a:r>
              <a:rPr/>
              <a:t> </a:t>
            </a:r>
            <a:r>
              <a:rPr/>
              <a:t>Refreshing</a:t>
            </a:r>
            <a:r>
              <a:rPr/>
              <a:t> </a:t>
            </a:r>
            <a:r>
              <a:rPr/>
              <a:t>JFrame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Check if the current element exists</a:t>
            </a:r>
          </a:p>
          <a:p>
            <a:pPr lvl="1"/>
            <a:r>
              <a:rPr/>
              <a:t>If so, remove the current instance</a:t>
            </a:r>
          </a:p>
          <a:p>
            <a:pPr lvl="1"/>
            <a:r>
              <a:rPr/>
              <a:t>Get a new, updated copy of the JTable and put it back in place of the old one</a:t>
            </a:r>
          </a:p>
          <a:p>
            <a:pPr lvl="1"/>
            <a:r>
              <a:rPr/>
              <a:t>Update the “loaded archive” label (mostly redundant)</a:t>
            </a:r>
          </a:p>
          <a:p>
            <a:pPr lvl="1"/>
            <a:r>
              <a:rPr/>
              <a:t>Redraw the current frame</a:t>
            </a:r>
          </a:p>
          <a:p>
            <a:pPr lvl="1"/>
            <a:r>
              <a:rPr/>
              <a:t>Found in </a:t>
            </a:r>
            <a:r>
              <a:rPr sz="1800">
                <a:latin typeface="Courier"/>
              </a:rPr>
              <a:t>src/ZipWindow.java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2019-11-27T05:18:53Z</dcterms:created>
  <dcterms:modified xsi:type="dcterms:W3CDTF">2019-11-27T05:18:53Z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ontfamily">
    <vt:lpwstr>lmodern,color,soul</vt:lpwstr>
  </property>
  <property fmtid="{D5CDD505-2E9C-101B-9397-08002B2CF9AE}" pid="3" name="headers-include">
    <vt:lpwstr/>
  </property>
  <property fmtid="{D5CDD505-2E9C-101B-9397-08002B2CF9AE}" pid="4" name="output">
    <vt:lpwstr>powerpoint_presentation</vt:lpwstr>
  </property>
</Properties>
</file>