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0" r:id="rId3"/>
    <p:sldId id="261" r:id="rId4"/>
    <p:sldId id="267" r:id="rId5"/>
    <p:sldId id="263" r:id="rId6"/>
    <p:sldId id="265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6C8325-2E7B-42F0-ABC0-96E5AFB6EF82}" v="3" dt="2023-10-23T04:38:09.9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65796" autoAdjust="0"/>
  </p:normalViewPr>
  <p:slideViewPr>
    <p:cSldViewPr snapToGrid="0">
      <p:cViewPr varScale="1">
        <p:scale>
          <a:sx n="72" d="100"/>
          <a:sy n="72" d="100"/>
        </p:scale>
        <p:origin x="20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ed Flynn" userId="ebce34a35687b055" providerId="LiveId" clId="{8F6C8325-2E7B-42F0-ABC0-96E5AFB6EF82}"/>
    <pc:docChg chg="undo custSel modSld">
      <pc:chgData name="Jared Flynn" userId="ebce34a35687b055" providerId="LiveId" clId="{8F6C8325-2E7B-42F0-ABC0-96E5AFB6EF82}" dt="2023-10-23T04:38:39.562" v="1403" actId="20577"/>
      <pc:docMkLst>
        <pc:docMk/>
      </pc:docMkLst>
      <pc:sldChg chg="modSp mod">
        <pc:chgData name="Jared Flynn" userId="ebce34a35687b055" providerId="LiveId" clId="{8F6C8325-2E7B-42F0-ABC0-96E5AFB6EF82}" dt="2023-10-23T04:22:02.143" v="10" actId="20577"/>
        <pc:sldMkLst>
          <pc:docMk/>
          <pc:sldMk cId="409182036" sldId="258"/>
        </pc:sldMkLst>
        <pc:spChg chg="mod">
          <ac:chgData name="Jared Flynn" userId="ebce34a35687b055" providerId="LiveId" clId="{8F6C8325-2E7B-42F0-ABC0-96E5AFB6EF82}" dt="2023-10-23T04:22:02.143" v="10" actId="20577"/>
          <ac:spMkLst>
            <pc:docMk/>
            <pc:sldMk cId="409182036" sldId="258"/>
            <ac:spMk id="3" creationId="{00000000-0000-0000-0000-000000000000}"/>
          </ac:spMkLst>
        </pc:spChg>
      </pc:sldChg>
      <pc:sldChg chg="modSp mod">
        <pc:chgData name="Jared Flynn" userId="ebce34a35687b055" providerId="LiveId" clId="{8F6C8325-2E7B-42F0-ABC0-96E5AFB6EF82}" dt="2023-10-23T04:25:18.852" v="253" actId="33524"/>
        <pc:sldMkLst>
          <pc:docMk/>
          <pc:sldMk cId="1865885945" sldId="260"/>
        </pc:sldMkLst>
        <pc:spChg chg="mod">
          <ac:chgData name="Jared Flynn" userId="ebce34a35687b055" providerId="LiveId" clId="{8F6C8325-2E7B-42F0-ABC0-96E5AFB6EF82}" dt="2023-10-23T04:25:18.852" v="253" actId="33524"/>
          <ac:spMkLst>
            <pc:docMk/>
            <pc:sldMk cId="1865885945" sldId="260"/>
            <ac:spMk id="3" creationId="{00000000-0000-0000-0000-000000000000}"/>
          </ac:spMkLst>
        </pc:spChg>
      </pc:sldChg>
      <pc:sldChg chg="addSp delSp modSp mod">
        <pc:chgData name="Jared Flynn" userId="ebce34a35687b055" providerId="LiveId" clId="{8F6C8325-2E7B-42F0-ABC0-96E5AFB6EF82}" dt="2023-10-23T04:25:59.964" v="261" actId="1076"/>
        <pc:sldMkLst>
          <pc:docMk/>
          <pc:sldMk cId="2776425341" sldId="261"/>
        </pc:sldMkLst>
        <pc:spChg chg="del">
          <ac:chgData name="Jared Flynn" userId="ebce34a35687b055" providerId="LiveId" clId="{8F6C8325-2E7B-42F0-ABC0-96E5AFB6EF82}" dt="2023-10-23T04:25:48.952" v="256" actId="478"/>
          <ac:spMkLst>
            <pc:docMk/>
            <pc:sldMk cId="2776425341" sldId="261"/>
            <ac:spMk id="3" creationId="{00000000-0000-0000-0000-000000000000}"/>
          </ac:spMkLst>
        </pc:spChg>
        <pc:spChg chg="add del mod">
          <ac:chgData name="Jared Flynn" userId="ebce34a35687b055" providerId="LiveId" clId="{8F6C8325-2E7B-42F0-ABC0-96E5AFB6EF82}" dt="2023-10-23T04:25:54.013" v="258" actId="478"/>
          <ac:spMkLst>
            <pc:docMk/>
            <pc:sldMk cId="2776425341" sldId="261"/>
            <ac:spMk id="7" creationId="{682E71DF-04AC-94AA-6986-976926F4BEDA}"/>
          </ac:spMkLst>
        </pc:spChg>
        <pc:picChg chg="add mod">
          <ac:chgData name="Jared Flynn" userId="ebce34a35687b055" providerId="LiveId" clId="{8F6C8325-2E7B-42F0-ABC0-96E5AFB6EF82}" dt="2023-10-23T04:25:59.964" v="261" actId="1076"/>
          <ac:picMkLst>
            <pc:docMk/>
            <pc:sldMk cId="2776425341" sldId="261"/>
            <ac:picMk id="5" creationId="{7697DAA2-6CCA-BE08-3994-39599D51D6BB}"/>
          </ac:picMkLst>
        </pc:picChg>
      </pc:sldChg>
      <pc:sldChg chg="modSp mod">
        <pc:chgData name="Jared Flynn" userId="ebce34a35687b055" providerId="LiveId" clId="{8F6C8325-2E7B-42F0-ABC0-96E5AFB6EF82}" dt="2023-10-23T04:31:15.636" v="836" actId="20577"/>
        <pc:sldMkLst>
          <pc:docMk/>
          <pc:sldMk cId="376843144" sldId="263"/>
        </pc:sldMkLst>
        <pc:spChg chg="mod">
          <ac:chgData name="Jared Flynn" userId="ebce34a35687b055" providerId="LiveId" clId="{8F6C8325-2E7B-42F0-ABC0-96E5AFB6EF82}" dt="2023-10-23T04:31:15.636" v="836" actId="20577"/>
          <ac:spMkLst>
            <pc:docMk/>
            <pc:sldMk cId="376843144" sldId="263"/>
            <ac:spMk id="3" creationId="{00000000-0000-0000-0000-000000000000}"/>
          </ac:spMkLst>
        </pc:spChg>
      </pc:sldChg>
      <pc:sldChg chg="modSp mod">
        <pc:chgData name="Jared Flynn" userId="ebce34a35687b055" providerId="LiveId" clId="{8F6C8325-2E7B-42F0-ABC0-96E5AFB6EF82}" dt="2023-10-23T04:38:39.562" v="1403" actId="20577"/>
        <pc:sldMkLst>
          <pc:docMk/>
          <pc:sldMk cId="3225141645" sldId="265"/>
        </pc:sldMkLst>
        <pc:spChg chg="mod">
          <ac:chgData name="Jared Flynn" userId="ebce34a35687b055" providerId="LiveId" clId="{8F6C8325-2E7B-42F0-ABC0-96E5AFB6EF82}" dt="2023-10-23T04:38:39.562" v="1403" actId="20577"/>
          <ac:spMkLst>
            <pc:docMk/>
            <pc:sldMk cId="3225141645" sldId="265"/>
            <ac:spMk id="3" creationId="{00000000-0000-0000-0000-000000000000}"/>
          </ac:spMkLst>
        </pc:spChg>
      </pc:sldChg>
      <pc:sldChg chg="addSp delSp modSp mod">
        <pc:chgData name="Jared Flynn" userId="ebce34a35687b055" providerId="LiveId" clId="{8F6C8325-2E7B-42F0-ABC0-96E5AFB6EF82}" dt="2023-10-23T04:26:31.812" v="269" actId="1076"/>
        <pc:sldMkLst>
          <pc:docMk/>
          <pc:sldMk cId="3564055637" sldId="267"/>
        </pc:sldMkLst>
        <pc:spChg chg="del mod">
          <ac:chgData name="Jared Flynn" userId="ebce34a35687b055" providerId="LiveId" clId="{8F6C8325-2E7B-42F0-ABC0-96E5AFB6EF82}" dt="2023-10-23T04:26:10.608" v="263" actId="478"/>
          <ac:spMkLst>
            <pc:docMk/>
            <pc:sldMk cId="3564055637" sldId="267"/>
            <ac:spMk id="3" creationId="{00000000-0000-0000-0000-000000000000}"/>
          </ac:spMkLst>
        </pc:spChg>
        <pc:picChg chg="add mod modCrop">
          <ac:chgData name="Jared Flynn" userId="ebce34a35687b055" providerId="LiveId" clId="{8F6C8325-2E7B-42F0-ABC0-96E5AFB6EF82}" dt="2023-10-23T04:26:31.812" v="269" actId="1076"/>
          <ac:picMkLst>
            <pc:docMk/>
            <pc:sldMk cId="3564055637" sldId="267"/>
            <ac:picMk id="5" creationId="{539F150A-14B2-06BB-9AF7-7F851FFB20B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9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[No</a:t>
            </a:r>
            <a:r>
              <a:rPr lang="en-US" baseline="0" dirty="0"/>
              <a:t> speaker notes required for this slide.]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42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[In your speaker notes, include an</a:t>
            </a:r>
            <a:r>
              <a:rPr lang="en-US" baseline="0" dirty="0"/>
              <a:t> explanation </a:t>
            </a:r>
            <a:r>
              <a:rPr lang="en-US" dirty="0"/>
              <a:t>of</a:t>
            </a:r>
            <a:r>
              <a:rPr lang="en-US" baseline="0" dirty="0"/>
              <a:t> the different requirements you determined for </a:t>
            </a:r>
            <a:r>
              <a:rPr lang="en-US" baseline="0" dirty="0" err="1"/>
              <a:t>DriverPass’s</a:t>
            </a:r>
            <a:r>
              <a:rPr lang="en-US" baseline="0" dirty="0"/>
              <a:t> system. What are the functional requirements you selected to describe? What are the nonfunctional requirements you selected to describe? Be sure to explain how these requirements meet </a:t>
            </a:r>
            <a:r>
              <a:rPr lang="en-US" baseline="0" dirty="0" err="1"/>
              <a:t>DriverPass’s</a:t>
            </a:r>
            <a:r>
              <a:rPr lang="en-US" baseline="0" dirty="0"/>
              <a:t> needs.]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64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[Explain</a:t>
            </a:r>
            <a:r>
              <a:rPr lang="en-US" baseline="0" dirty="0"/>
              <a:t> your diagram. Who are the different actors in the system? What are the different use cases? How did you account for </a:t>
            </a:r>
            <a:r>
              <a:rPr lang="en-US" baseline="0" dirty="0" err="1"/>
              <a:t>DriverPass’s</a:t>
            </a:r>
            <a:r>
              <a:rPr lang="en-US" baseline="0" dirty="0"/>
              <a:t> needs in your design? In your explanation, keep your audience in mind. Avoid the use of terms like “actors” and “use cases” in your explanation.]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35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[Explain</a:t>
            </a:r>
            <a:r>
              <a:rPr lang="en-US" baseline="0" dirty="0"/>
              <a:t> your diagram. Which use case are you breaking down? What are the steps for this use case? How did you account for </a:t>
            </a:r>
            <a:r>
              <a:rPr lang="en-US" baseline="0" dirty="0" err="1"/>
              <a:t>DriverPass’s</a:t>
            </a:r>
            <a:r>
              <a:rPr lang="en-US" baseline="0" dirty="0"/>
              <a:t> needs in your design? In your explanation, keep your audience in mind. Avoid the use of technical terms such as “nodes,” “control flows,” and so on.]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84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[How</a:t>
            </a:r>
            <a:r>
              <a:rPr lang="en-US" baseline="0" dirty="0"/>
              <a:t> did you consider security in your design? In your explanation, keep your audience in mind by avoiding the use of technical terms.]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11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[What are the limitations of your design?</a:t>
            </a:r>
            <a:r>
              <a:rPr lang="en-US" baseline="0" dirty="0"/>
              <a:t> In your explanation, keep your audience in mind by avoiding the use </a:t>
            </a:r>
            <a:r>
              <a:rPr lang="en-US" baseline="0"/>
              <a:t>of technical </a:t>
            </a:r>
            <a:r>
              <a:rPr lang="en-US" baseline="0" dirty="0"/>
              <a:t>terms.]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6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DriverPass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System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Jared Flynn</a:t>
            </a:r>
            <a:endParaRPr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18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ea typeface="Cambria" panose="02040503050406030204" pitchFamily="18" charset="0"/>
                <a:cs typeface="Calibri" panose="020F0502020204030204" pitchFamily="34" charset="0"/>
              </a:rPr>
              <a:t>Functional </a:t>
            </a:r>
            <a:r>
              <a:rPr lang="en-US" sz="1800" b="1" dirty="0" err="1">
                <a:effectLst/>
                <a:ea typeface="Cambria" panose="02040503050406030204" pitchFamily="18" charset="0"/>
                <a:cs typeface="Calibri" panose="020F0502020204030204" pitchFamily="34" charset="0"/>
              </a:rPr>
              <a:t>Reuirements</a:t>
            </a:r>
            <a:endParaRPr lang="en-US" sz="1800" b="1" dirty="0">
              <a:effectLst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mbria" panose="02040503050406030204" pitchFamily="18" charset="0"/>
                <a:cs typeface="Calibri" panose="020F0502020204030204" pitchFamily="34" charset="0"/>
              </a:rPr>
              <a:t>The system shall prompt customer with three package options.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mbria" panose="02040503050406030204" pitchFamily="18" charset="0"/>
                <a:cs typeface="Calibri" panose="020F0502020204030204" pitchFamily="34" charset="0"/>
              </a:rPr>
              <a:t>The system shall allow the admin to disable/remove packages when they are full or no longer available.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b="1" dirty="0">
                <a:solidFill>
                  <a:srgbClr val="000000"/>
                </a:solidFill>
              </a:rPr>
              <a:t>Non-functional Requirements</a:t>
            </a:r>
          </a:p>
          <a:p>
            <a:r>
              <a:rPr lang="en-US" sz="1800" dirty="0">
                <a:solidFill>
                  <a:srgbClr val="000000"/>
                </a:solidFill>
              </a:rPr>
              <a:t>Users shall have a case sensitive username and a unique password validated by the system when logging in</a:t>
            </a:r>
          </a:p>
          <a:p>
            <a:r>
              <a:rPr lang="en-US" sz="1800" dirty="0">
                <a:solidFill>
                  <a:srgbClr val="000000"/>
                </a:solidFill>
              </a:rPr>
              <a:t>The system shall be a web-based application</a:t>
            </a:r>
          </a:p>
          <a:p>
            <a:endParaRPr sz="24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588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Case Diagram</a:t>
            </a:r>
          </a:p>
        </p:txBody>
      </p:sp>
      <p:pic>
        <p:nvPicPr>
          <p:cNvPr id="5" name="Picture 4" descr="A diagram of a driver pass&#10;&#10;Description automatically generated">
            <a:extLst>
              <a:ext uri="{FF2B5EF4-FFF2-40B4-BE49-F238E27FC236}">
                <a16:creationId xmlns:a16="http://schemas.microsoft.com/office/drawing/2014/main" id="{7697DAA2-6CCA-BE08-3994-39599D51D6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393" y="530086"/>
            <a:ext cx="6092504" cy="55526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642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Activity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Diagram</a:t>
            </a:r>
          </a:p>
        </p:txBody>
      </p:sp>
      <p:pic>
        <p:nvPicPr>
          <p:cNvPr id="5" name="Picture 4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539F150A-14B2-06BB-9AF7-7F851FFB20B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1"/>
          <a:stretch/>
        </p:blipFill>
        <p:spPr>
          <a:xfrm>
            <a:off x="7182677" y="477494"/>
            <a:ext cx="3948718" cy="55654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405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Users will have unique username and passwords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The system will be hosted on a cloud server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Industry standard encryption will be utilized for information stored in database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Multiple failed login attempts will lock out a user account preventing brute force attacks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Administrators will have access to account management to modify/remove accounts presenting a security threat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84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Limited package availability</a:t>
            </a:r>
          </a:p>
          <a:p>
            <a:r>
              <a:rPr lang="en-US" sz="2400" dirty="0">
                <a:solidFill>
                  <a:srgbClr val="000000"/>
                </a:solidFill>
              </a:rPr>
              <a:t>Limited resources to accommodate packages (instructors, vehicles, </a:t>
            </a:r>
            <a:r>
              <a:rPr lang="en-US" sz="2400" dirty="0" err="1">
                <a:solidFill>
                  <a:srgbClr val="000000"/>
                </a:solidFill>
              </a:rPr>
              <a:t>etc</a:t>
            </a:r>
            <a:r>
              <a:rPr lang="en-US" sz="2400" dirty="0">
                <a:solidFill>
                  <a:srgbClr val="000000"/>
                </a:solidFill>
              </a:rPr>
              <a:t>…)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Third Party handling of financial transactions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Users are auto paired with a random instructor and cannot choose who they want</a:t>
            </a:r>
          </a:p>
          <a:p>
            <a:r>
              <a:rPr lang="en-US" sz="2400" dirty="0">
                <a:solidFill>
                  <a:srgbClr val="000000"/>
                </a:solidFill>
              </a:rPr>
              <a:t>Narrow timeline to complete project 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51416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WebD281</Template>
  <TotalTime>1358</TotalTime>
  <Words>413</Words>
  <Application>Microsoft Office PowerPoint</Application>
  <PresentationFormat>Widescreen</PresentationFormat>
  <Paragraphs>36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Office Theme</vt:lpstr>
      <vt:lpstr>DriverPass System Analysis</vt:lpstr>
      <vt:lpstr>System Requirements</vt:lpstr>
      <vt:lpstr>Use Case Diagram</vt:lpstr>
      <vt:lpstr>Activity Diagram</vt:lpstr>
      <vt:lpstr>Security</vt:lpstr>
      <vt:lpstr>System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Analysis</dc:title>
  <dc:creator>Loay Alnaji</dc:creator>
  <cp:lastModifiedBy>Jared Flynn</cp:lastModifiedBy>
  <cp:revision>20</cp:revision>
  <dcterms:created xsi:type="dcterms:W3CDTF">2019-10-14T02:36:52Z</dcterms:created>
  <dcterms:modified xsi:type="dcterms:W3CDTF">2023-10-23T04:38:45Z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17B2C008-CF5F-4D7E-BF2C-A283A0269B28</vt:lpwstr>
  </property>
  <property fmtid="{D5CDD505-2E9C-101B-9397-08002B2CF9AE}" pid="3" name="ArticulatePath">
    <vt:lpwstr>CS 255 Client Presentation Template</vt:lpwstr>
  </property>
</Properties>
</file>