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0318" autoAdjust="0"/>
  </p:normalViewPr>
  <p:slideViewPr>
    <p:cSldViewPr snapToGrid="0">
      <p:cViewPr varScale="1">
        <p:scale>
          <a:sx n="80" d="100"/>
          <a:sy n="80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25C9-6DE7-4AFE-8DE0-699E2D60B19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3010-5811-40A7-B026-80356EEB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 diagram shows the behavior of classes in response to external stimuli. Specifically a state diagram describes the behavior of a single object in response to a series of events in a system. Sometimes it's also known as state machine diagram.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73010-5811-40A7-B026-80356EEB3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 every part shown will be in a state diagram nor is this every kind of symbol but just a small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73010-5811-40A7-B026-80356EEB3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 we have a state diagram for a door. If you google state diagram it will be one of  the first diagrams you find.  In it the door is open or closed and nothing in-between.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73010-5811-40A7-B026-80356EEB3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this diagram we see how the diagram can become more complex.  In coding we can see where a If than statement would come into play with this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73010-5811-40A7-B026-80356EEB3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example A we have a state diagram and in B flow chat. We can see how they look alike any why they can be confused. The state diagram has 3 states and 3 actions in response to events. Where as the flowchart goes from one transition to another when one is complete.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flowchart illustrates processes that are executed in the system that change the state of objects. A state diagram shows the actual changes in state, not the processes or commands that created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73010-5811-40A7-B026-80356EEB3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8492-F89C-409E-8591-9F4E500A0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State Diagrams</a:t>
            </a:r>
          </a:p>
        </p:txBody>
      </p:sp>
    </p:spTree>
    <p:extLst>
      <p:ext uri="{BB962C8B-B14F-4D97-AF65-F5344CB8AC3E}">
        <p14:creationId xmlns:p14="http://schemas.microsoft.com/office/powerpoint/2010/main" val="44742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DC3-27B0-4603-91E2-953CA69C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State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Transitions - State diagram">
            <a:extLst>
              <a:ext uri="{FF2B5EF4-FFF2-40B4-BE49-F238E27FC236}">
                <a16:creationId xmlns:a16="http://schemas.microsoft.com/office/drawing/2014/main" id="{87D332B0-F3E8-44C0-87DE-262E862BC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6" y="3660780"/>
            <a:ext cx="2200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ititial state - State diagram">
            <a:extLst>
              <a:ext uri="{FF2B5EF4-FFF2-40B4-BE49-F238E27FC236}">
                <a16:creationId xmlns:a16="http://schemas.microsoft.com/office/drawing/2014/main" id="{679CED58-B6A3-4B39-A228-7052B7E4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3508380"/>
            <a:ext cx="1438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nal state - State diagram">
            <a:extLst>
              <a:ext uri="{FF2B5EF4-FFF2-40B4-BE49-F238E27FC236}">
                <a16:creationId xmlns:a16="http://schemas.microsoft.com/office/drawing/2014/main" id="{86768046-2902-488A-9E08-6096789E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1524266"/>
            <a:ext cx="1438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ynchronization - State diagram">
            <a:extLst>
              <a:ext uri="{FF2B5EF4-FFF2-40B4-BE49-F238E27FC236}">
                <a16:creationId xmlns:a16="http://schemas.microsoft.com/office/drawing/2014/main" id="{499E1E99-4040-42CC-B5BB-04692D3E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92" y="1123950"/>
            <a:ext cx="39433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tate notation - State diagram">
            <a:extLst>
              <a:ext uri="{FF2B5EF4-FFF2-40B4-BE49-F238E27FC236}">
                <a16:creationId xmlns:a16="http://schemas.microsoft.com/office/drawing/2014/main" id="{116EBDD7-F806-4872-AFC0-86F6EF85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039808"/>
            <a:ext cx="37433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7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3D7A-1581-49EB-BB60-98CB74A0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FEB86-6882-4F99-8B40-36F9CB7EBEB2}"/>
              </a:ext>
            </a:extLst>
          </p:cNvPr>
          <p:cNvSpPr/>
          <p:nvPr/>
        </p:nvSpPr>
        <p:spPr>
          <a:xfrm>
            <a:off x="5235636" y="3244334"/>
            <a:ext cx="172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25252"/>
                </a:solidFill>
                <a:latin typeface="LatoWeb"/>
              </a:rPr>
              <a:t>State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8BF51-630B-415F-8220-06539B79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door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c/cf/Finite_state_machine_example_with_comments.svg/1200px-Finite_state_machine_example_with_comments.svg.png">
            <a:extLst>
              <a:ext uri="{FF2B5EF4-FFF2-40B4-BE49-F238E27FC236}">
                <a16:creationId xmlns:a16="http://schemas.microsoft.com/office/drawing/2014/main" id="{37247594-D997-4EDF-A9C4-6F3828DED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78" y="685800"/>
            <a:ext cx="3669506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A4C1-764B-4AEB-93A8-CDC3984A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Binary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tate diagram of a simple Mealy machine">
            <a:extLst>
              <a:ext uri="{FF2B5EF4-FFF2-40B4-BE49-F238E27FC236}">
                <a16:creationId xmlns:a16="http://schemas.microsoft.com/office/drawing/2014/main" id="{A8E59453-0146-4677-9173-D6FC05944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65" y="849537"/>
            <a:ext cx="4728301" cy="47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20AE-B079-434D-9B7C-18A5670D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The State VS. Flow</a:t>
            </a:r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35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te diagram (a) and flowchart (b)">
            <a:extLst>
              <a:ext uri="{FF2B5EF4-FFF2-40B4-BE49-F238E27FC236}">
                <a16:creationId xmlns:a16="http://schemas.microsoft.com/office/drawing/2014/main" id="{A3AA9405-1818-49E0-9FD4-CF46C2159C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55" y="1161535"/>
            <a:ext cx="9512904" cy="447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520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255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LatoWeb</vt:lpstr>
      <vt:lpstr>Wingdings 3</vt:lpstr>
      <vt:lpstr>Slice</vt:lpstr>
      <vt:lpstr>State Diagrams</vt:lpstr>
      <vt:lpstr>Parts of a State diagram </vt:lpstr>
      <vt:lpstr>PowerPoint Presentation</vt:lpstr>
      <vt:lpstr>The door</vt:lpstr>
      <vt:lpstr>Binary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Moose</dc:creator>
  <cp:lastModifiedBy>Moose</cp:lastModifiedBy>
  <cp:revision>6</cp:revision>
  <dcterms:created xsi:type="dcterms:W3CDTF">2019-01-31T03:43:58Z</dcterms:created>
  <dcterms:modified xsi:type="dcterms:W3CDTF">2019-01-31T04:35:58Z</dcterms:modified>
</cp:coreProperties>
</file>