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30D-BAEF-3E0F-060A-64E601FF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0B0E-7415-6AD7-A99B-2FE0578F0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9243-26C4-2577-42D6-13BBAC4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C57B2-D9CC-5A03-2C00-CBDBCE7B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8399-4A88-DC74-74A8-60B0583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EAF3-47ED-6967-319C-512A68F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5B84B-60DD-806E-CDF7-0B047DE3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7F61-4825-1A5F-7B1A-A532621B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F0F3-F87F-0C20-EB32-36427660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7835-9D9D-3E5A-F824-050BE58A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8B88B-00A5-77AA-AF8F-BF807478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F233-6A06-8501-D57C-CF18169C2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404B-0DEA-76B9-96BF-1A8748B8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D760-CBD1-759A-9361-2B2D549F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ADA1-F80F-8F2D-520B-D08D4038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91041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50A5-2474-31AC-3912-E5E8F909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3B61-995C-5DC2-61B0-1892CD8F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A682-CB0C-953B-5A0F-DE4610E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3AA7-312C-ED28-5493-3AC52DC2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0E3-0813-7191-8D6D-12D4999A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0A88-531D-858B-BD49-DB58DA2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0EC4E-16EB-B1E6-DA43-269C5164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56F-F0E1-DE92-F579-E7EFCC8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89A1-E819-A9F2-74D6-B227C2FB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7CE5-8919-1DF6-82AC-54F6EF6D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2249-D0A0-8250-C03C-5FE95756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92C9-DF6C-BB4A-A5CB-948A178F2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6511-D9B7-5BA2-484C-3F9B7C86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E73E-92E2-18ED-D3B6-0C675A08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D7B38-955A-362B-57DF-C9DB4AE8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A62B-3DA2-97F7-1C0E-6ABF4E83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07DF-418A-F919-9B30-0CF67DBB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E0D0-2C8C-B955-A15F-98EA2F57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FB23-6093-A61D-6F83-45DDCCD70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A9EC5-B1A5-EF24-2B5E-182D7508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E8EFC-64FF-33C1-DB60-3CF08A5FE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AA9AF-7A81-17BD-46A5-8BF3AD70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05FE8-F4BF-A5BC-FFCC-AD7EAA1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B1C5A-D04F-E7CC-E0AA-F1342D0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7D60-9449-D49A-DF7B-36E2D7FF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4B0A1-E83B-11DE-B244-BEE8924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D99CB-4E75-300B-008B-AFC3EBDD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C649B-915F-97B0-C047-387D4EBB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C7DB1-6F21-EE61-1232-14046C76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D1A83-3DA2-C6B5-87A8-967D2F78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5AFD-95B3-3B40-1A44-E47D63BC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AD75-BE7D-75DA-227F-1736F09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8B37-6973-8F56-EEE6-710C335E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1DC8E-07AB-10AB-995A-BF7A0C44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047CA-D114-FE96-0791-FF42449C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855E4-C1EC-618A-F498-2D90DC40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8E76-8ADD-1BE3-CF76-5191DB3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1BC9-B1B8-4034-3E10-F3A3F3E4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46A64-7FD0-461F-E4DE-CA41C61B9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E83E0-E3B2-7871-7C51-A700465D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8F73-2BEB-64BD-CF8B-0FFE58F4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AD7BE-19F6-A5BB-3CC4-157057A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CF8A-FC42-23E4-FF49-B8997799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0526F-230A-1D1B-5001-5B9F881A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9D86-09DF-C928-7F75-B842BF31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C7B5-0D14-0DEA-D35E-170AFBD4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DA724-2AD7-4018-AEB3-0B55199B951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D773-93A7-9EE4-7837-FAC25FD4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5DD7-E574-BF86-D25B-8133C8610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C13D-14DD-4651-B8C7-68DA8B30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Model results for predicting customer buying </a:t>
            </a:r>
            <a:r>
              <a:rPr lang="en-US" sz="2400" b="1" dirty="0" err="1"/>
              <a:t>behaviour</a:t>
            </a:r>
            <a:endParaRPr lang="en-US" sz="2400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9A98B2-F4B9-CC3E-C502-E384B17FB676}"/>
              </a:ext>
            </a:extLst>
          </p:cNvPr>
          <p:cNvSpPr txBox="1"/>
          <p:nvPr/>
        </p:nvSpPr>
        <p:spPr>
          <a:xfrm>
            <a:off x="2228850" y="5667375"/>
            <a:ext cx="649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Jared Kipngetich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D54F3-3ACA-8CD7-AADD-EE3C7652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1" y="2292248"/>
            <a:ext cx="8522138" cy="3949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E304B-0D3C-399E-DBB0-1D8668941CF9}"/>
              </a:ext>
            </a:extLst>
          </p:cNvPr>
          <p:cNvSpPr txBox="1"/>
          <p:nvPr/>
        </p:nvSpPr>
        <p:spPr>
          <a:xfrm>
            <a:off x="352425" y="257175"/>
            <a:ext cx="9915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our model, we have established that what influences the customers in completing their bookings are </a:t>
            </a:r>
            <a:r>
              <a:rPr lang="en-US" dirty="0" err="1"/>
              <a:t>Purchase_led</a:t>
            </a:r>
            <a:r>
              <a:rPr lang="en-US" dirty="0"/>
              <a:t>, that is the time gap between the order time and the flight. Another aspect of great influence is </a:t>
            </a:r>
            <a:r>
              <a:rPr lang="en-US" dirty="0" err="1"/>
              <a:t>length_of_stay</a:t>
            </a:r>
            <a:r>
              <a:rPr lang="en-US" dirty="0"/>
              <a:t> which is simply the amount of time the reveler will spend at the destination.</a:t>
            </a:r>
          </a:p>
          <a:p>
            <a:endParaRPr lang="en-US" dirty="0"/>
          </a:p>
          <a:p>
            <a:r>
              <a:rPr lang="en-US" dirty="0"/>
              <a:t>Of all things factors, the destination least influences customers in completing </a:t>
            </a:r>
            <a:r>
              <a:rPr lang="en-US"/>
              <a:t>their booking.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4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kibowen</dc:creator>
  <cp:lastModifiedBy>jared kibowen</cp:lastModifiedBy>
  <cp:revision>1</cp:revision>
  <dcterms:created xsi:type="dcterms:W3CDTF">2024-01-15T12:43:32Z</dcterms:created>
  <dcterms:modified xsi:type="dcterms:W3CDTF">2024-01-15T12:52:00Z</dcterms:modified>
</cp:coreProperties>
</file>