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id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378372"/>
            <a:ext cx="100584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VALIDATIONS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05840" y="378372"/>
            <a:ext cx="100584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PARTNERS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011680" y="378372"/>
            <a:ext cx="100584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SETTINGS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783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92633" y="58381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USER@EMC.COM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78372"/>
            <a:ext cx="12192000" cy="310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78372"/>
            <a:ext cx="1005840" cy="307777"/>
          </a:xfrm>
          <a:prstGeom prst="rect">
            <a:avLst/>
          </a:prstGeom>
          <a:solidFill>
            <a:schemeClr val="tx1"/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VALIDATIONS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5840" y="378372"/>
            <a:ext cx="1005840" cy="307777"/>
          </a:xfrm>
          <a:prstGeom prst="rect">
            <a:avLst/>
          </a:prstGeom>
          <a:solidFill>
            <a:schemeClr val="tx1"/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PARTNERS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011680" y="378372"/>
            <a:ext cx="1005840" cy="307777"/>
          </a:xfrm>
          <a:prstGeom prst="rect">
            <a:avLst/>
          </a:prstGeom>
          <a:solidFill>
            <a:schemeClr val="tx1"/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SETTINGS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" b="73633"/>
          <a:stretch/>
        </p:blipFill>
        <p:spPr>
          <a:xfrm>
            <a:off x="0" y="788191"/>
            <a:ext cx="2285714" cy="40178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4974" y="1302707"/>
            <a:ext cx="1390389" cy="4509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ACCOUNT INFO</a:t>
            </a:r>
            <a:endParaRPr lang="en-US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124973" y="1866378"/>
            <a:ext cx="1390389" cy="4509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3609" y="1512611"/>
            <a:ext cx="1970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Logged in as user@emc.com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085870" y="1866378"/>
            <a:ext cx="828569" cy="300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LOG OUT</a:t>
            </a:r>
            <a:endParaRPr lang="en-US" sz="105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53436" y="1275915"/>
            <a:ext cx="0" cy="5475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784909" y="100208"/>
            <a:ext cx="200417" cy="200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19" name="Rectangular Callout 18"/>
          <p:cNvSpPr/>
          <p:nvPr/>
        </p:nvSpPr>
        <p:spPr>
          <a:xfrm>
            <a:off x="8555277" y="221482"/>
            <a:ext cx="1077239" cy="651353"/>
          </a:xfrm>
          <a:prstGeom prst="wedgeRectCallout">
            <a:avLst>
              <a:gd name="adj1" fmla="val 153518"/>
              <a:gd name="adj2" fmla="val -48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Number of un-acknowledged notifications.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555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73633"/>
          <a:stretch/>
        </p:blipFill>
        <p:spPr>
          <a:xfrm>
            <a:off x="0" y="788191"/>
            <a:ext cx="2285714" cy="4017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4974" y="1302707"/>
            <a:ext cx="1390389" cy="4509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INFO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973" y="1866378"/>
            <a:ext cx="1390389" cy="4509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NOTIFICATIONS</a:t>
            </a:r>
            <a:endParaRPr 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53436" y="1275915"/>
            <a:ext cx="0" cy="5475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84909" y="100208"/>
            <a:ext cx="200417" cy="200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29009" y="1302707"/>
            <a:ext cx="11240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MY NOTIFICATIONS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53035" y="1302707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</a:rPr>
              <a:t>EDIT NOTIFICATION SETTINGS</a:t>
            </a: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39390"/>
              </p:ext>
            </p:extLst>
          </p:nvPr>
        </p:nvGraphicFramePr>
        <p:xfrm>
          <a:off x="1929009" y="1695428"/>
          <a:ext cx="1002082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3290"/>
                <a:gridCol w="1703712"/>
                <a:gridCol w="5060515"/>
                <a:gridCol w="2793303"/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Validation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Actions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2016-02-25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Commvault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Simpana</a:t>
                      </a:r>
                      <a:r>
                        <a:rPr lang="en-US" sz="1100" dirty="0" smtClean="0"/>
                        <a:t> Completed VS Validation with ECS v2.2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2016-03-15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Commvault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Simpana</a:t>
                      </a:r>
                      <a:r>
                        <a:rPr lang="en-US" sz="1100" dirty="0" smtClean="0"/>
                        <a:t> Completed VS Validation with </a:t>
                      </a:r>
                      <a:r>
                        <a:rPr lang="en-US" sz="1100" dirty="0" err="1" smtClean="0"/>
                        <a:t>OneFS</a:t>
                      </a:r>
                      <a:r>
                        <a:rPr lang="en-US" sz="1100" dirty="0" smtClean="0"/>
                        <a:t> 8.0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2016-03-19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Elemental Live Completed CC Validation with </a:t>
                      </a:r>
                      <a:r>
                        <a:rPr lang="en-US" sz="1100" dirty="0" err="1" smtClean="0"/>
                        <a:t>OneFS</a:t>
                      </a:r>
                      <a:r>
                        <a:rPr lang="en-US" sz="1100" dirty="0" smtClean="0"/>
                        <a:t> 8.0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67002" y="2167003"/>
            <a:ext cx="13716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7002" y="2535735"/>
            <a:ext cx="13716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7002" y="2904467"/>
            <a:ext cx="13716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33765" y="2116586"/>
            <a:ext cx="1064712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ACKNOWLEDGE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61104" y="2116586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06838" y="2116586"/>
            <a:ext cx="851769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 RULE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33765" y="2498157"/>
            <a:ext cx="1064712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ACKNOWLEDGE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61104" y="2498157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06838" y="2498157"/>
            <a:ext cx="851769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 RULE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3765" y="2885204"/>
            <a:ext cx="1064712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ACKNOWLEDGE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61104" y="2885204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06838" y="2885204"/>
            <a:ext cx="851769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 RULE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67002" y="3282064"/>
            <a:ext cx="926925" cy="3682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ACKNOWLEDGE SELECTED</a:t>
            </a:r>
            <a:endParaRPr lang="en-US" sz="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477" y="902707"/>
            <a:ext cx="457143" cy="400000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9081368" y="864296"/>
            <a:ext cx="1077239" cy="651353"/>
          </a:xfrm>
          <a:prstGeom prst="wedgeRectCallout">
            <a:avLst>
              <a:gd name="adj1" fmla="val 168634"/>
              <a:gd name="adj2" fmla="val -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Ability to export all validation data to CSV file.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05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73633"/>
          <a:stretch/>
        </p:blipFill>
        <p:spPr>
          <a:xfrm>
            <a:off x="0" y="788191"/>
            <a:ext cx="2285714" cy="4017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4974" y="1302707"/>
            <a:ext cx="1390389" cy="4509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INFO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973" y="1866378"/>
            <a:ext cx="1390389" cy="4509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NOTIFICATIONS</a:t>
            </a:r>
            <a:endParaRPr lang="en-US" sz="105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3436" y="1275915"/>
            <a:ext cx="0" cy="5475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784909" y="100208"/>
            <a:ext cx="200417" cy="200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929009" y="1302707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MY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035" y="1302707"/>
            <a:ext cx="1611339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dirty="0"/>
              <a:t>EDIT NOTIFICATION SETTINGS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9009" y="1646273"/>
            <a:ext cx="186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ADD NEW NOTIFICATION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8037"/>
              </p:ext>
            </p:extLst>
          </p:nvPr>
        </p:nvGraphicFramePr>
        <p:xfrm>
          <a:off x="1929009" y="2036006"/>
          <a:ext cx="10146081" cy="1508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371"/>
                <a:gridCol w="922371"/>
                <a:gridCol w="922371"/>
                <a:gridCol w="922371"/>
                <a:gridCol w="922371"/>
                <a:gridCol w="922371"/>
                <a:gridCol w="922371"/>
                <a:gridCol w="922371"/>
                <a:gridCol w="922371"/>
                <a:gridCol w="491931"/>
                <a:gridCol w="13528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Partner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Industry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Workload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Certified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Actions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Commvault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Scheduled,</a:t>
                      </a:r>
                      <a:r>
                        <a:rPr lang="en-US" sz="1000" baseline="0" dirty="0" smtClean="0"/>
                        <a:t> Completed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Isilon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Healthcare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Isilon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Completed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387896" y="2479153"/>
            <a:ext cx="586985" cy="237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84909" y="2479151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87896" y="2829880"/>
            <a:ext cx="586985" cy="237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84909" y="2829878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7896" y="3218744"/>
            <a:ext cx="586985" cy="237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84909" y="3218742"/>
            <a:ext cx="513567" cy="23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EDIT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0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73633"/>
          <a:stretch/>
        </p:blipFill>
        <p:spPr>
          <a:xfrm>
            <a:off x="0" y="788191"/>
            <a:ext cx="2285714" cy="4017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4974" y="1302707"/>
            <a:ext cx="1390389" cy="4509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INFO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973" y="1866378"/>
            <a:ext cx="1390389" cy="4509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NOTIFICATIONS</a:t>
            </a:r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53436" y="1275915"/>
            <a:ext cx="0" cy="54756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45847" y="6488727"/>
            <a:ext cx="601250" cy="26280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SAVE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345847" y="1492034"/>
            <a:ext cx="2718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Partner</a:t>
            </a:r>
            <a:endParaRPr 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45847" y="1805510"/>
            <a:ext cx="2718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EMC Platform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45847" y="2161784"/>
            <a:ext cx="2718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Industry</a:t>
            </a:r>
            <a:endParaRPr lang="en-US" sz="105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47" y="3179929"/>
            <a:ext cx="1904762" cy="1133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19" y="3179929"/>
            <a:ext cx="1685714" cy="18095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45847" y="2492107"/>
            <a:ext cx="2718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Certified Validation</a:t>
            </a:r>
            <a:endParaRPr 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45847" y="2842630"/>
            <a:ext cx="2718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Send Email?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3702136" y="1474600"/>
            <a:ext cx="2838914" cy="302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(choose one…)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2136" y="1807105"/>
            <a:ext cx="2838914" cy="302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(choose one…)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02136" y="2144434"/>
            <a:ext cx="2838914" cy="302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(choose one…)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02136" y="2558432"/>
            <a:ext cx="13716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02136" y="2904855"/>
            <a:ext cx="13716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8911947" y="1588032"/>
            <a:ext cx="2743024" cy="1289524"/>
          </a:xfrm>
          <a:prstGeom prst="wedgeRectCallout">
            <a:avLst>
              <a:gd name="adj1" fmla="val -137180"/>
              <a:gd name="adj2" fmla="val -40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These are Search Text boxes. If someone types ‘</a:t>
            </a:r>
            <a:r>
              <a:rPr lang="en-US" sz="1050" dirty="0" err="1" smtClean="0"/>
              <a:t>Comm</a:t>
            </a:r>
            <a:r>
              <a:rPr lang="en-US" sz="1050" dirty="0" smtClean="0"/>
              <a:t>’ in the Partner Name field, it may match more than </a:t>
            </a:r>
            <a:r>
              <a:rPr lang="en-US" sz="1050" dirty="0" err="1" smtClean="0"/>
              <a:t>CommVault</a:t>
            </a:r>
            <a:r>
              <a:rPr lang="en-US" sz="1050" dirty="0" smtClean="0"/>
              <a:t>.</a:t>
            </a:r>
          </a:p>
          <a:p>
            <a:pPr algn="ctr"/>
            <a:endParaRPr lang="en-US" sz="1050" dirty="0"/>
          </a:p>
          <a:p>
            <a:pPr algn="ctr"/>
            <a:r>
              <a:rPr lang="en-US" sz="1200" b="1" dirty="0" smtClean="0"/>
              <a:t>Platform</a:t>
            </a:r>
            <a:r>
              <a:rPr lang="en-US" sz="1200" dirty="0" smtClean="0"/>
              <a:t> </a:t>
            </a:r>
            <a:r>
              <a:rPr lang="en-US" sz="1050" dirty="0" smtClean="0"/>
              <a:t>will choose from a list with NO version (ECS, </a:t>
            </a:r>
            <a:r>
              <a:rPr lang="en-US" sz="1050" dirty="0" err="1" smtClean="0"/>
              <a:t>Isilon</a:t>
            </a:r>
            <a:r>
              <a:rPr lang="en-US" sz="1050" dirty="0" smtClean="0"/>
              <a:t>, </a:t>
            </a:r>
            <a:r>
              <a:rPr lang="en-US" sz="1050" dirty="0" err="1" smtClean="0"/>
              <a:t>etc</a:t>
            </a:r>
            <a:r>
              <a:rPr lang="en-US" sz="1050" dirty="0" smtClean="0"/>
              <a:t>).</a:t>
            </a:r>
          </a:p>
          <a:p>
            <a:pPr algn="ctr"/>
            <a:r>
              <a:rPr lang="en-US" sz="1200" b="1" dirty="0" smtClean="0"/>
              <a:t>Industry</a:t>
            </a:r>
            <a:r>
              <a:rPr lang="en-US" sz="1200" dirty="0" smtClean="0"/>
              <a:t> </a:t>
            </a:r>
            <a:r>
              <a:rPr lang="en-US" sz="1050" dirty="0" smtClean="0"/>
              <a:t>will choose from a list.</a:t>
            </a:r>
            <a:endParaRPr lang="en-US" sz="1050" dirty="0"/>
          </a:p>
        </p:txBody>
      </p:sp>
      <p:sp>
        <p:nvSpPr>
          <p:cNvPr id="28" name="Rectangular Callout 27"/>
          <p:cNvSpPr/>
          <p:nvPr/>
        </p:nvSpPr>
        <p:spPr>
          <a:xfrm>
            <a:off x="5395503" y="383517"/>
            <a:ext cx="2922997" cy="1005451"/>
          </a:xfrm>
          <a:prstGeom prst="wedgeRectCallout">
            <a:avLst>
              <a:gd name="adj1" fmla="val -86041"/>
              <a:gd name="adj2" fmla="val 30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All triggers could either be:</a:t>
            </a:r>
          </a:p>
          <a:p>
            <a:pPr marL="228600" indent="-228600" algn="ctr">
              <a:buAutoNum type="arabicParenR"/>
            </a:pPr>
            <a:r>
              <a:rPr lang="en-US" sz="1050" dirty="0" smtClean="0"/>
              <a:t>Evaluated every time a validation is saved. </a:t>
            </a:r>
          </a:p>
          <a:p>
            <a:pPr marL="228600" indent="-228600" algn="ctr">
              <a:buAutoNum type="arabicParenR"/>
            </a:pPr>
            <a:r>
              <a:rPr lang="en-US" sz="1050" dirty="0" smtClean="0"/>
              <a:t>Evaluated on a regular time based schedule  using a </a:t>
            </a:r>
            <a:r>
              <a:rPr lang="en-US" sz="1050" dirty="0" err="1" smtClean="0"/>
              <a:t>linux</a:t>
            </a:r>
            <a:r>
              <a:rPr lang="en-US" sz="1050" dirty="0" smtClean="0"/>
              <a:t> </a:t>
            </a:r>
            <a:r>
              <a:rPr lang="en-US" sz="1050" dirty="0" err="1" smtClean="0"/>
              <a:t>cron</a:t>
            </a:r>
            <a:r>
              <a:rPr lang="en-US" sz="1050" dirty="0" smtClean="0"/>
              <a:t> job.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3990235" y="2824880"/>
            <a:ext cx="2550815" cy="302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7605116" y="3666855"/>
            <a:ext cx="1795134" cy="1080509"/>
          </a:xfrm>
          <a:prstGeom prst="wedgeRectCallout">
            <a:avLst>
              <a:gd name="adj1" fmla="val -109403"/>
              <a:gd name="adj2" fmla="val -4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 separate email address may be overridden here, so it may be sent to one other than the requestor’s email address.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2345847" y="1111969"/>
            <a:ext cx="202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ADD NOTIFICATION TRIGGER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6351391" y="1920146"/>
            <a:ext cx="137786" cy="1105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6351391" y="2257541"/>
            <a:ext cx="137786" cy="1105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354371" y="1587728"/>
            <a:ext cx="137786" cy="1105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5848" y="1626499"/>
            <a:ext cx="4543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Notes:</a:t>
            </a:r>
          </a:p>
          <a:p>
            <a:pPr marL="342900" indent="-342900">
              <a:buAutoNum type="arabicParenR"/>
            </a:pPr>
            <a:r>
              <a:rPr lang="en-US" dirty="0" smtClean="0"/>
              <a:t>Add checkbox to validation for ‘Minor Edit’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2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277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Knapp, Jared</dc:creator>
  <cp:lastModifiedBy>Knapp, Jared</cp:lastModifiedBy>
  <cp:revision>22</cp:revision>
  <dcterms:created xsi:type="dcterms:W3CDTF">2016-01-29T19:21:45Z</dcterms:created>
  <dcterms:modified xsi:type="dcterms:W3CDTF">2016-02-02T15:01:26Z</dcterms:modified>
</cp:coreProperties>
</file>