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handoutMasterIdLst>
    <p:handoutMasterId r:id="rId30"/>
  </p:handoutMasterIdLst>
  <p:sldIdLst>
    <p:sldId id="270" r:id="rId2"/>
    <p:sldId id="260" r:id="rId3"/>
    <p:sldId id="264" r:id="rId4"/>
    <p:sldId id="289" r:id="rId5"/>
    <p:sldId id="265" r:id="rId6"/>
    <p:sldId id="269" r:id="rId7"/>
    <p:sldId id="261" r:id="rId8"/>
    <p:sldId id="267" r:id="rId9"/>
    <p:sldId id="268" r:id="rId10"/>
    <p:sldId id="266" r:id="rId11"/>
    <p:sldId id="262" r:id="rId12"/>
    <p:sldId id="272" r:id="rId13"/>
    <p:sldId id="281" r:id="rId14"/>
    <p:sldId id="286" r:id="rId15"/>
    <p:sldId id="258" r:id="rId16"/>
    <p:sldId id="274" r:id="rId17"/>
    <p:sldId id="275" r:id="rId18"/>
    <p:sldId id="276" r:id="rId19"/>
    <p:sldId id="277" r:id="rId20"/>
    <p:sldId id="278" r:id="rId21"/>
    <p:sldId id="282" r:id="rId22"/>
    <p:sldId id="279" r:id="rId23"/>
    <p:sldId id="287" r:id="rId24"/>
    <p:sldId id="284" r:id="rId25"/>
    <p:sldId id="283" r:id="rId26"/>
    <p:sldId id="288" r:id="rId27"/>
    <p:sldId id="285" r:id="rId2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B3A0558-5C89-450D-B94B-78A40A4F0831}">
          <p14:sldIdLst>
            <p14:sldId id="270"/>
            <p14:sldId id="260"/>
            <p14:sldId id="264"/>
            <p14:sldId id="289"/>
            <p14:sldId id="265"/>
            <p14:sldId id="269"/>
            <p14:sldId id="261"/>
            <p14:sldId id="267"/>
            <p14:sldId id="268"/>
            <p14:sldId id="266"/>
            <p14:sldId id="262"/>
            <p14:sldId id="272"/>
            <p14:sldId id="281"/>
            <p14:sldId id="286"/>
            <p14:sldId id="258"/>
            <p14:sldId id="274"/>
            <p14:sldId id="275"/>
            <p14:sldId id="276"/>
            <p14:sldId id="277"/>
            <p14:sldId id="278"/>
            <p14:sldId id="282"/>
            <p14:sldId id="279"/>
            <p14:sldId id="287"/>
            <p14:sldId id="284"/>
            <p14:sldId id="283"/>
            <p14:sldId id="288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8850" autoAdjust="0"/>
  </p:normalViewPr>
  <p:slideViewPr>
    <p:cSldViewPr snapToGrid="0">
      <p:cViewPr>
        <p:scale>
          <a:sx n="71" d="100"/>
          <a:sy n="71" d="100"/>
        </p:scale>
        <p:origin x="48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Rivas" userId="18d925e6c16b0487" providerId="LiveId" clId="{3008E1BD-DCE2-41D5-91D6-0711DD577E88}"/>
    <pc:docChg chg="undo custSel addSld delSld modSld sldOrd addSection modSection">
      <pc:chgData name="Jared Rivas" userId="18d925e6c16b0487" providerId="LiveId" clId="{3008E1BD-DCE2-41D5-91D6-0711DD577E88}" dt="2023-01-16T08:07:58.522" v="4797" actId="20577"/>
      <pc:docMkLst>
        <pc:docMk/>
      </pc:docMkLst>
      <pc:sldChg chg="del">
        <pc:chgData name="Jared Rivas" userId="18d925e6c16b0487" providerId="LiveId" clId="{3008E1BD-DCE2-41D5-91D6-0711DD577E88}" dt="2023-01-16T07:49:40.465" v="4289" actId="2696"/>
        <pc:sldMkLst>
          <pc:docMk/>
          <pc:sldMk cId="2475805559" sldId="257"/>
        </pc:sldMkLst>
      </pc:sldChg>
      <pc:sldChg chg="addSp delSp modSp mod modNotesTx">
        <pc:chgData name="Jared Rivas" userId="18d925e6c16b0487" providerId="LiveId" clId="{3008E1BD-DCE2-41D5-91D6-0711DD577E88}" dt="2023-01-16T01:42:25.544" v="3567" actId="114"/>
        <pc:sldMkLst>
          <pc:docMk/>
          <pc:sldMk cId="263784652" sldId="258"/>
        </pc:sldMkLst>
        <pc:spChg chg="mod">
          <ac:chgData name="Jared Rivas" userId="18d925e6c16b0487" providerId="LiveId" clId="{3008E1BD-DCE2-41D5-91D6-0711DD577E88}" dt="2023-01-16T01:42:25.544" v="3567" actId="114"/>
          <ac:spMkLst>
            <pc:docMk/>
            <pc:sldMk cId="263784652" sldId="258"/>
            <ac:spMk id="2" creationId="{5E562972-3449-42D1-8185-B4BEFD52AB44}"/>
          </ac:spMkLst>
        </pc:spChg>
        <pc:spChg chg="add del mod">
          <ac:chgData name="Jared Rivas" userId="18d925e6c16b0487" providerId="LiveId" clId="{3008E1BD-DCE2-41D5-91D6-0711DD577E88}" dt="2023-01-16T00:30:08.430" v="1356" actId="478"/>
          <ac:spMkLst>
            <pc:docMk/>
            <pc:sldMk cId="263784652" sldId="258"/>
            <ac:spMk id="5" creationId="{EC6317FE-7D13-91AC-E7FC-004893090868}"/>
          </ac:spMkLst>
        </pc:spChg>
        <pc:graphicFrameChg chg="del">
          <ac:chgData name="Jared Rivas" userId="18d925e6c16b0487" providerId="LiveId" clId="{3008E1BD-DCE2-41D5-91D6-0711DD577E88}" dt="2023-01-16T00:30:05.317" v="1355" actId="478"/>
          <ac:graphicFrameMkLst>
            <pc:docMk/>
            <pc:sldMk cId="263784652" sldId="258"/>
            <ac:graphicFrameMk id="4" creationId="{FF3F0D82-0AA6-45C3-8367-955CBFA02ED6}"/>
          </ac:graphicFrameMkLst>
        </pc:graphicFrameChg>
      </pc:sldChg>
      <pc:sldChg chg="modNotesTx">
        <pc:chgData name="Jared Rivas" userId="18d925e6c16b0487" providerId="LiveId" clId="{3008E1BD-DCE2-41D5-91D6-0711DD577E88}" dt="2023-01-16T01:46:38.992" v="3915" actId="20577"/>
        <pc:sldMkLst>
          <pc:docMk/>
          <pc:sldMk cId="3020014088" sldId="260"/>
        </pc:sldMkLst>
      </pc:sldChg>
      <pc:sldChg chg="addSp delSp modSp mod modNotesTx">
        <pc:chgData name="Jared Rivas" userId="18d925e6c16b0487" providerId="LiveId" clId="{3008E1BD-DCE2-41D5-91D6-0711DD577E88}" dt="2023-01-16T00:25:28.837" v="1168"/>
        <pc:sldMkLst>
          <pc:docMk/>
          <pc:sldMk cId="3220318941" sldId="261"/>
        </pc:sldMkLst>
        <pc:spChg chg="add del mod">
          <ac:chgData name="Jared Rivas" userId="18d925e6c16b0487" providerId="LiveId" clId="{3008E1BD-DCE2-41D5-91D6-0711DD577E88}" dt="2023-01-16T00:25:28.837" v="1168"/>
          <ac:spMkLst>
            <pc:docMk/>
            <pc:sldMk cId="3220318941" sldId="261"/>
            <ac:spMk id="3" creationId="{1980721A-CDF8-9417-3966-5C3F2B4D33FE}"/>
          </ac:spMkLst>
        </pc:spChg>
        <pc:picChg chg="mod">
          <ac:chgData name="Jared Rivas" userId="18d925e6c16b0487" providerId="LiveId" clId="{3008E1BD-DCE2-41D5-91D6-0711DD577E88}" dt="2023-01-16T00:25:16.447" v="1165" actId="1076"/>
          <ac:picMkLst>
            <pc:docMk/>
            <pc:sldMk cId="3220318941" sldId="261"/>
            <ac:picMk id="6" creationId="{6CE3EBEA-98AE-8BCE-F7D6-8330AF957B4D}"/>
          </ac:picMkLst>
        </pc:picChg>
      </pc:sldChg>
      <pc:sldChg chg="addSp delSp modSp mod">
        <pc:chgData name="Jared Rivas" userId="18d925e6c16b0487" providerId="LiveId" clId="{3008E1BD-DCE2-41D5-91D6-0711DD577E88}" dt="2023-01-16T00:25:02.911" v="1162" actId="1076"/>
        <pc:sldMkLst>
          <pc:docMk/>
          <pc:sldMk cId="3521702897" sldId="262"/>
        </pc:sldMkLst>
        <pc:spChg chg="mod">
          <ac:chgData name="Jared Rivas" userId="18d925e6c16b0487" providerId="LiveId" clId="{3008E1BD-DCE2-41D5-91D6-0711DD577E88}" dt="2023-01-16T00:24:55.641" v="1161" actId="1076"/>
          <ac:spMkLst>
            <pc:docMk/>
            <pc:sldMk cId="3521702897" sldId="262"/>
            <ac:spMk id="2" creationId="{9C1E217C-F2C5-6D5D-5898-A9622AFCD73C}"/>
          </ac:spMkLst>
        </pc:spChg>
        <pc:spChg chg="del">
          <ac:chgData name="Jared Rivas" userId="18d925e6c16b0487" providerId="LiveId" clId="{3008E1BD-DCE2-41D5-91D6-0711DD577E88}" dt="2023-01-16T00:22:10.451" v="902" actId="931"/>
          <ac:spMkLst>
            <pc:docMk/>
            <pc:sldMk cId="3521702897" sldId="262"/>
            <ac:spMk id="3" creationId="{538BDB54-604C-F127-5369-FBEFD25C5A13}"/>
          </ac:spMkLst>
        </pc:spChg>
        <pc:picChg chg="add mod ord">
          <ac:chgData name="Jared Rivas" userId="18d925e6c16b0487" providerId="LiveId" clId="{3008E1BD-DCE2-41D5-91D6-0711DD577E88}" dt="2023-01-16T00:25:02.911" v="1162" actId="1076"/>
          <ac:picMkLst>
            <pc:docMk/>
            <pc:sldMk cId="3521702897" sldId="262"/>
            <ac:picMk id="6" creationId="{E0CF28D5-CE08-DFF3-949A-4FD3CD2752E5}"/>
          </ac:picMkLst>
        </pc:picChg>
      </pc:sldChg>
      <pc:sldChg chg="del">
        <pc:chgData name="Jared Rivas" userId="18d925e6c16b0487" providerId="LiveId" clId="{3008E1BD-DCE2-41D5-91D6-0711DD577E88}" dt="2023-01-16T00:09:00.455" v="85" actId="2696"/>
        <pc:sldMkLst>
          <pc:docMk/>
          <pc:sldMk cId="2755324658" sldId="263"/>
        </pc:sldMkLst>
      </pc:sldChg>
      <pc:sldChg chg="addSp delSp modSp mod modNotesTx">
        <pc:chgData name="Jared Rivas" userId="18d925e6c16b0487" providerId="LiveId" clId="{3008E1BD-DCE2-41D5-91D6-0711DD577E88}" dt="2023-01-16T01:40:07.759" v="3389" actId="20577"/>
        <pc:sldMkLst>
          <pc:docMk/>
          <pc:sldMk cId="1614806442" sldId="264"/>
        </pc:sldMkLst>
        <pc:spChg chg="mod">
          <ac:chgData name="Jared Rivas" userId="18d925e6c16b0487" providerId="LiveId" clId="{3008E1BD-DCE2-41D5-91D6-0711DD577E88}" dt="2023-01-16T00:08:15.971" v="84" actId="120"/>
          <ac:spMkLst>
            <pc:docMk/>
            <pc:sldMk cId="1614806442" sldId="264"/>
            <ac:spMk id="2" creationId="{646E3314-DF7D-82C0-3376-C2049D97337D}"/>
          </ac:spMkLst>
        </pc:spChg>
        <pc:spChg chg="del">
          <ac:chgData name="Jared Rivas" userId="18d925e6c16b0487" providerId="LiveId" clId="{3008E1BD-DCE2-41D5-91D6-0711DD577E88}" dt="2023-01-15T23:47:44.496" v="0" actId="22"/>
          <ac:spMkLst>
            <pc:docMk/>
            <pc:sldMk cId="1614806442" sldId="264"/>
            <ac:spMk id="3" creationId="{8935F265-C436-90F0-498F-12692E3BA01F}"/>
          </ac:spMkLst>
        </pc:spChg>
        <pc:picChg chg="add mod ord">
          <ac:chgData name="Jared Rivas" userId="18d925e6c16b0487" providerId="LiveId" clId="{3008E1BD-DCE2-41D5-91D6-0711DD577E88}" dt="2023-01-15T23:47:52.672" v="4" actId="1076"/>
          <ac:picMkLst>
            <pc:docMk/>
            <pc:sldMk cId="1614806442" sldId="264"/>
            <ac:picMk id="6" creationId="{01C1F7D3-44EE-791B-F270-0CF64A3ABBF2}"/>
          </ac:picMkLst>
        </pc:picChg>
      </pc:sldChg>
      <pc:sldChg chg="delSp modSp mod modNotesTx">
        <pc:chgData name="Jared Rivas" userId="18d925e6c16b0487" providerId="LiveId" clId="{3008E1BD-DCE2-41D5-91D6-0711DD577E88}" dt="2023-01-16T01:40:33.534" v="3476" actId="20577"/>
        <pc:sldMkLst>
          <pc:docMk/>
          <pc:sldMk cId="3008727423" sldId="265"/>
        </pc:sldMkLst>
        <pc:spChg chg="mod">
          <ac:chgData name="Jared Rivas" userId="18d925e6c16b0487" providerId="LiveId" clId="{3008E1BD-DCE2-41D5-91D6-0711DD577E88}" dt="2023-01-16T00:06:17.060" v="77" actId="1076"/>
          <ac:spMkLst>
            <pc:docMk/>
            <pc:sldMk cId="3008727423" sldId="265"/>
            <ac:spMk id="2" creationId="{7F6A61E3-0FFA-698F-1633-D7EEFABA75F1}"/>
          </ac:spMkLst>
        </pc:spChg>
        <pc:spChg chg="del">
          <ac:chgData name="Jared Rivas" userId="18d925e6c16b0487" providerId="LiveId" clId="{3008E1BD-DCE2-41D5-91D6-0711DD577E88}" dt="2023-01-16T00:06:04.008" v="76" actId="478"/>
          <ac:spMkLst>
            <pc:docMk/>
            <pc:sldMk cId="3008727423" sldId="265"/>
            <ac:spMk id="3" creationId="{FDC6B77E-4354-9A3F-1F64-61150F7B131D}"/>
          </ac:spMkLst>
        </pc:spChg>
      </pc:sldChg>
      <pc:sldChg chg="modSp mod">
        <pc:chgData name="Jared Rivas" userId="18d925e6c16b0487" providerId="LiveId" clId="{3008E1BD-DCE2-41D5-91D6-0711DD577E88}" dt="2023-01-16T00:21:36.187" v="901" actId="1076"/>
        <pc:sldMkLst>
          <pc:docMk/>
          <pc:sldMk cId="989094615" sldId="266"/>
        </pc:sldMkLst>
        <pc:spChg chg="mod">
          <ac:chgData name="Jared Rivas" userId="18d925e6c16b0487" providerId="LiveId" clId="{3008E1BD-DCE2-41D5-91D6-0711DD577E88}" dt="2023-01-16T00:21:36.187" v="901" actId="1076"/>
          <ac:spMkLst>
            <pc:docMk/>
            <pc:sldMk cId="989094615" sldId="266"/>
            <ac:spMk id="2" creationId="{D9A10B36-9F63-5846-91B1-4D41D192E13B}"/>
          </ac:spMkLst>
        </pc:spChg>
      </pc:sldChg>
      <pc:sldChg chg="modNotesTx">
        <pc:chgData name="Jared Rivas" userId="18d925e6c16b0487" providerId="LiveId" clId="{3008E1BD-DCE2-41D5-91D6-0711DD577E88}" dt="2023-01-16T00:12:09.655" v="677" actId="20577"/>
        <pc:sldMkLst>
          <pc:docMk/>
          <pc:sldMk cId="505305224" sldId="267"/>
        </pc:sldMkLst>
      </pc:sldChg>
      <pc:sldChg chg="modNotesTx">
        <pc:chgData name="Jared Rivas" userId="18d925e6c16b0487" providerId="LiveId" clId="{3008E1BD-DCE2-41D5-91D6-0711DD577E88}" dt="2023-01-16T00:24:35.376" v="1158" actId="20577"/>
        <pc:sldMkLst>
          <pc:docMk/>
          <pc:sldMk cId="2609507513" sldId="268"/>
        </pc:sldMkLst>
      </pc:sldChg>
      <pc:sldChg chg="addSp modSp add mod">
        <pc:chgData name="Jared Rivas" userId="18d925e6c16b0487" providerId="LiveId" clId="{3008E1BD-DCE2-41D5-91D6-0711DD577E88}" dt="2023-01-16T00:06:39.128" v="80" actId="403"/>
        <pc:sldMkLst>
          <pc:docMk/>
          <pc:sldMk cId="2006567449" sldId="269"/>
        </pc:sldMkLst>
        <pc:spChg chg="add mod">
          <ac:chgData name="Jared Rivas" userId="18d925e6c16b0487" providerId="LiveId" clId="{3008E1BD-DCE2-41D5-91D6-0711DD577E88}" dt="2023-01-16T00:06:39.128" v="80" actId="403"/>
          <ac:spMkLst>
            <pc:docMk/>
            <pc:sldMk cId="2006567449" sldId="269"/>
            <ac:spMk id="3" creationId="{6AEC4D4E-0C4E-AB62-C9D4-5C95DD02EF23}"/>
          </ac:spMkLst>
        </pc:spChg>
      </pc:sldChg>
      <pc:sldChg chg="addSp delSp modSp add mod">
        <pc:chgData name="Jared Rivas" userId="18d925e6c16b0487" providerId="LiveId" clId="{3008E1BD-DCE2-41D5-91D6-0711DD577E88}" dt="2023-01-16T00:17:50.283" v="856" actId="732"/>
        <pc:sldMkLst>
          <pc:docMk/>
          <pc:sldMk cId="1845610687" sldId="270"/>
        </pc:sldMkLst>
        <pc:picChg chg="add mod modCrop">
          <ac:chgData name="Jared Rivas" userId="18d925e6c16b0487" providerId="LiveId" clId="{3008E1BD-DCE2-41D5-91D6-0711DD577E88}" dt="2023-01-16T00:17:50.283" v="856" actId="732"/>
          <ac:picMkLst>
            <pc:docMk/>
            <pc:sldMk cId="1845610687" sldId="270"/>
            <ac:picMk id="5" creationId="{3FE3B652-7A85-715D-C46F-5412EDF4510F}"/>
          </ac:picMkLst>
        </pc:picChg>
        <pc:picChg chg="add del mod">
          <ac:chgData name="Jared Rivas" userId="18d925e6c16b0487" providerId="LiveId" clId="{3008E1BD-DCE2-41D5-91D6-0711DD577E88}" dt="2023-01-16T00:17:16.985" v="851" actId="478"/>
          <ac:picMkLst>
            <pc:docMk/>
            <pc:sldMk cId="1845610687" sldId="270"/>
            <ac:picMk id="1026" creationId="{E5E00AD2-684D-8A1B-A09C-71EF41603225}"/>
          </ac:picMkLst>
        </pc:picChg>
        <pc:picChg chg="del">
          <ac:chgData name="Jared Rivas" userId="18d925e6c16b0487" providerId="LiveId" clId="{3008E1BD-DCE2-41D5-91D6-0711DD577E88}" dt="2023-01-16T00:16:33.234" v="847" actId="478"/>
          <ac:picMkLst>
            <pc:docMk/>
            <pc:sldMk cId="1845610687" sldId="270"/>
            <ac:picMk id="1030" creationId="{4F66EE19-EC44-3D1A-DCF9-DC999944D584}"/>
          </ac:picMkLst>
        </pc:picChg>
      </pc:sldChg>
      <pc:sldChg chg="add del">
        <pc:chgData name="Jared Rivas" userId="18d925e6c16b0487" providerId="LiveId" clId="{3008E1BD-DCE2-41D5-91D6-0711DD577E88}" dt="2023-01-16T00:32:01.149" v="1398" actId="2696"/>
        <pc:sldMkLst>
          <pc:docMk/>
          <pc:sldMk cId="4118827207" sldId="271"/>
        </pc:sldMkLst>
      </pc:sldChg>
      <pc:sldChg chg="new del">
        <pc:chgData name="Jared Rivas" userId="18d925e6c16b0487" providerId="LiveId" clId="{3008E1BD-DCE2-41D5-91D6-0711DD577E88}" dt="2023-01-16T00:18:00.942" v="858" actId="2696"/>
        <pc:sldMkLst>
          <pc:docMk/>
          <pc:sldMk cId="3209326836" sldId="272"/>
        </pc:sldMkLst>
      </pc:sldChg>
      <pc:sldChg chg="modSp add modNotesTx">
        <pc:chgData name="Jared Rivas" userId="18d925e6c16b0487" providerId="LiveId" clId="{3008E1BD-DCE2-41D5-91D6-0711DD577E88}" dt="2023-01-16T00:33:45.988" v="1480" actId="20577"/>
        <pc:sldMkLst>
          <pc:docMk/>
          <pc:sldMk cId="4169844645" sldId="272"/>
        </pc:sldMkLst>
        <pc:picChg chg="mod">
          <ac:chgData name="Jared Rivas" userId="18d925e6c16b0487" providerId="LiveId" clId="{3008E1BD-DCE2-41D5-91D6-0711DD577E88}" dt="2023-01-16T00:25:53.806" v="1171" actId="14826"/>
          <ac:picMkLst>
            <pc:docMk/>
            <pc:sldMk cId="4169844645" sldId="272"/>
            <ac:picMk id="6" creationId="{E0CF28D5-CE08-DFF3-949A-4FD3CD2752E5}"/>
          </ac:picMkLst>
        </pc:picChg>
      </pc:sldChg>
      <pc:sldChg chg="add del">
        <pc:chgData name="Jared Rivas" userId="18d925e6c16b0487" providerId="LiveId" clId="{3008E1BD-DCE2-41D5-91D6-0711DD577E88}" dt="2023-01-16T01:19:57.526" v="1780" actId="2696"/>
        <pc:sldMkLst>
          <pc:docMk/>
          <pc:sldMk cId="289755826" sldId="273"/>
        </pc:sldMkLst>
      </pc:sldChg>
      <pc:sldChg chg="addSp delSp modSp new mod modNotesTx">
        <pc:chgData name="Jared Rivas" userId="18d925e6c16b0487" providerId="LiveId" clId="{3008E1BD-DCE2-41D5-91D6-0711DD577E88}" dt="2023-01-16T00:49:48.566" v="1777"/>
        <pc:sldMkLst>
          <pc:docMk/>
          <pc:sldMk cId="1266965404" sldId="274"/>
        </pc:sldMkLst>
        <pc:spChg chg="del">
          <ac:chgData name="Jared Rivas" userId="18d925e6c16b0487" providerId="LiveId" clId="{3008E1BD-DCE2-41D5-91D6-0711DD577E88}" dt="2023-01-16T00:40:14.642" v="1692" actId="478"/>
          <ac:spMkLst>
            <pc:docMk/>
            <pc:sldMk cId="1266965404" sldId="274"/>
            <ac:spMk id="2" creationId="{04DE21BF-1D02-8B37-C123-8EC9EA4D147A}"/>
          </ac:spMkLst>
        </pc:spChg>
        <pc:spChg chg="del">
          <ac:chgData name="Jared Rivas" userId="18d925e6c16b0487" providerId="LiveId" clId="{3008E1BD-DCE2-41D5-91D6-0711DD577E88}" dt="2023-01-16T00:35:01.414" v="1671" actId="22"/>
          <ac:spMkLst>
            <pc:docMk/>
            <pc:sldMk cId="1266965404" sldId="274"/>
            <ac:spMk id="3" creationId="{DAB7533D-1165-A9DA-8384-18E0C54F170B}"/>
          </ac:spMkLst>
        </pc:spChg>
        <pc:spChg chg="mod">
          <ac:chgData name="Jared Rivas" userId="18d925e6c16b0487" providerId="LiveId" clId="{3008E1BD-DCE2-41D5-91D6-0711DD577E88}" dt="2023-01-16T00:42:44.395" v="1716" actId="1076"/>
          <ac:spMkLst>
            <pc:docMk/>
            <pc:sldMk cId="1266965404" sldId="274"/>
            <ac:spMk id="4" creationId="{AABFE6D0-74F4-BE6C-BEA1-60C4505F9C33}"/>
          </ac:spMkLst>
        </pc:spChg>
        <pc:spChg chg="add del mod">
          <ac:chgData name="Jared Rivas" userId="18d925e6c16b0487" providerId="LiveId" clId="{3008E1BD-DCE2-41D5-91D6-0711DD577E88}" dt="2023-01-16T00:42:07.738" v="1707" actId="478"/>
          <ac:spMkLst>
            <pc:docMk/>
            <pc:sldMk cId="1266965404" sldId="274"/>
            <ac:spMk id="16" creationId="{269DB7DD-18CD-25E2-E905-ACCD0CA4AFC1}"/>
          </ac:spMkLst>
        </pc:spChg>
        <pc:spChg chg="add mod">
          <ac:chgData name="Jared Rivas" userId="18d925e6c16b0487" providerId="LiveId" clId="{3008E1BD-DCE2-41D5-91D6-0711DD577E88}" dt="2023-01-16T00:43:32.509" v="1758" actId="20577"/>
          <ac:spMkLst>
            <pc:docMk/>
            <pc:sldMk cId="1266965404" sldId="274"/>
            <ac:spMk id="19" creationId="{D9BF35EC-3519-3AC0-28C5-E488C5FF8B1E}"/>
          </ac:spMkLst>
        </pc:spChg>
        <pc:picChg chg="add del mod ord">
          <ac:chgData name="Jared Rivas" userId="18d925e6c16b0487" providerId="LiveId" clId="{3008E1BD-DCE2-41D5-91D6-0711DD577E88}" dt="2023-01-16T00:41:52.377" v="1704" actId="478"/>
          <ac:picMkLst>
            <pc:docMk/>
            <pc:sldMk cId="1266965404" sldId="274"/>
            <ac:picMk id="6" creationId="{63F3BFF1-17DF-987D-0FAA-7EF442379D5E}"/>
          </ac:picMkLst>
        </pc:picChg>
        <pc:picChg chg="add mod">
          <ac:chgData name="Jared Rivas" userId="18d925e6c16b0487" providerId="LiveId" clId="{3008E1BD-DCE2-41D5-91D6-0711DD577E88}" dt="2023-01-16T00:42:33.212" v="1712" actId="1076"/>
          <ac:picMkLst>
            <pc:docMk/>
            <pc:sldMk cId="1266965404" sldId="274"/>
            <ac:picMk id="8" creationId="{F7FC95A2-7589-04A8-77BF-DA38CE2E8A42}"/>
          </ac:picMkLst>
        </pc:picChg>
        <pc:picChg chg="add del mod">
          <ac:chgData name="Jared Rivas" userId="18d925e6c16b0487" providerId="LiveId" clId="{3008E1BD-DCE2-41D5-91D6-0711DD577E88}" dt="2023-01-16T00:40:06.146" v="1690" actId="478"/>
          <ac:picMkLst>
            <pc:docMk/>
            <pc:sldMk cId="1266965404" sldId="274"/>
            <ac:picMk id="10" creationId="{EF203CD5-D38B-B04B-789A-4BC52AFF5C7F}"/>
          </ac:picMkLst>
        </pc:picChg>
        <pc:picChg chg="add mod ord modCrop">
          <ac:chgData name="Jared Rivas" userId="18d925e6c16b0487" providerId="LiveId" clId="{3008E1BD-DCE2-41D5-91D6-0711DD577E88}" dt="2023-01-16T00:43:03.584" v="1718" actId="1076"/>
          <ac:picMkLst>
            <pc:docMk/>
            <pc:sldMk cId="1266965404" sldId="274"/>
            <ac:picMk id="12" creationId="{54A19C4F-99AF-02CE-993B-4120BE534824}"/>
          </ac:picMkLst>
        </pc:picChg>
        <pc:picChg chg="add mod ord">
          <ac:chgData name="Jared Rivas" userId="18d925e6c16b0487" providerId="LiveId" clId="{3008E1BD-DCE2-41D5-91D6-0711DD577E88}" dt="2023-01-16T00:42:37.021" v="1713" actId="167"/>
          <ac:picMkLst>
            <pc:docMk/>
            <pc:sldMk cId="1266965404" sldId="274"/>
            <ac:picMk id="14" creationId="{BBFD98A8-A823-4D0B-CDA0-1619469601B2}"/>
          </ac:picMkLst>
        </pc:picChg>
        <pc:picChg chg="add del">
          <ac:chgData name="Jared Rivas" userId="18d925e6c16b0487" providerId="LiveId" clId="{3008E1BD-DCE2-41D5-91D6-0711DD577E88}" dt="2023-01-16T00:43:14.880" v="1720" actId="478"/>
          <ac:picMkLst>
            <pc:docMk/>
            <pc:sldMk cId="1266965404" sldId="274"/>
            <ac:picMk id="18" creationId="{4457FC67-2D70-538B-8DA3-F6FF57E8F635}"/>
          </ac:picMkLst>
        </pc:picChg>
      </pc:sldChg>
      <pc:sldChg chg="addSp delSp modSp new mod modNotesTx">
        <pc:chgData name="Jared Rivas" userId="18d925e6c16b0487" providerId="LiveId" clId="{3008E1BD-DCE2-41D5-91D6-0711DD577E88}" dt="2023-01-16T01:35:37.960" v="2770" actId="20577"/>
        <pc:sldMkLst>
          <pc:docMk/>
          <pc:sldMk cId="1975821167" sldId="275"/>
        </pc:sldMkLst>
        <pc:spChg chg="del">
          <ac:chgData name="Jared Rivas" userId="18d925e6c16b0487" providerId="LiveId" clId="{3008E1BD-DCE2-41D5-91D6-0711DD577E88}" dt="2023-01-16T01:20:38.922" v="1783" actId="478"/>
          <ac:spMkLst>
            <pc:docMk/>
            <pc:sldMk cId="1975821167" sldId="275"/>
            <ac:spMk id="2" creationId="{C3817E00-D14E-F444-4917-5708EFB1187C}"/>
          </ac:spMkLst>
        </pc:spChg>
        <pc:spChg chg="del">
          <ac:chgData name="Jared Rivas" userId="18d925e6c16b0487" providerId="LiveId" clId="{3008E1BD-DCE2-41D5-91D6-0711DD577E88}" dt="2023-01-16T01:18:37.290" v="1778"/>
          <ac:spMkLst>
            <pc:docMk/>
            <pc:sldMk cId="1975821167" sldId="275"/>
            <ac:spMk id="3" creationId="{2DF8E415-6314-F13C-3447-E0311DFD8343}"/>
          </ac:spMkLst>
        </pc:spChg>
        <pc:picChg chg="add mod">
          <ac:chgData name="Jared Rivas" userId="18d925e6c16b0487" providerId="LiveId" clId="{3008E1BD-DCE2-41D5-91D6-0711DD577E88}" dt="2023-01-16T01:20:36.266" v="1782" actId="1076"/>
          <ac:picMkLst>
            <pc:docMk/>
            <pc:sldMk cId="1975821167" sldId="275"/>
            <ac:picMk id="6" creationId="{D4C89C3E-70E8-58C0-8E6E-C8D2FF974D30}"/>
          </ac:picMkLst>
        </pc:picChg>
      </pc:sldChg>
      <pc:sldChg chg="addSp delSp modSp new mod modNotesTx">
        <pc:chgData name="Jared Rivas" userId="18d925e6c16b0487" providerId="LiveId" clId="{3008E1BD-DCE2-41D5-91D6-0711DD577E88}" dt="2023-01-16T01:36:28.587" v="2978" actId="20577"/>
        <pc:sldMkLst>
          <pc:docMk/>
          <pc:sldMk cId="4002685973" sldId="276"/>
        </pc:sldMkLst>
        <pc:spChg chg="del">
          <ac:chgData name="Jared Rivas" userId="18d925e6c16b0487" providerId="LiveId" clId="{3008E1BD-DCE2-41D5-91D6-0711DD577E88}" dt="2023-01-16T01:21:04.556" v="1786" actId="478"/>
          <ac:spMkLst>
            <pc:docMk/>
            <pc:sldMk cId="4002685973" sldId="276"/>
            <ac:spMk id="2" creationId="{2644F8CC-10C9-5886-1801-EEC50577FAFA}"/>
          </ac:spMkLst>
        </pc:spChg>
        <pc:spChg chg="del">
          <ac:chgData name="Jared Rivas" userId="18d925e6c16b0487" providerId="LiveId" clId="{3008E1BD-DCE2-41D5-91D6-0711DD577E88}" dt="2023-01-16T01:18:42.999" v="1779"/>
          <ac:spMkLst>
            <pc:docMk/>
            <pc:sldMk cId="4002685973" sldId="276"/>
            <ac:spMk id="3" creationId="{BBBC554F-2CF5-4106-45EB-30CC5E672ADB}"/>
          </ac:spMkLst>
        </pc:spChg>
        <pc:picChg chg="add mod">
          <ac:chgData name="Jared Rivas" userId="18d925e6c16b0487" providerId="LiveId" clId="{3008E1BD-DCE2-41D5-91D6-0711DD577E88}" dt="2023-01-16T01:21:07.871" v="1787" actId="1076"/>
          <ac:picMkLst>
            <pc:docMk/>
            <pc:sldMk cId="4002685973" sldId="276"/>
            <ac:picMk id="6" creationId="{0C63DBD6-B337-3AE0-A003-7AB4DC5DF0F5}"/>
          </ac:picMkLst>
        </pc:picChg>
      </pc:sldChg>
      <pc:sldChg chg="delSp modSp new mod modNotesTx">
        <pc:chgData name="Jared Rivas" userId="18d925e6c16b0487" providerId="LiveId" clId="{3008E1BD-DCE2-41D5-91D6-0711DD577E88}" dt="2023-01-16T01:32:48.930" v="2512" actId="20577"/>
        <pc:sldMkLst>
          <pc:docMk/>
          <pc:sldMk cId="2592906183" sldId="277"/>
        </pc:sldMkLst>
        <pc:spChg chg="mod">
          <ac:chgData name="Jared Rivas" userId="18d925e6c16b0487" providerId="LiveId" clId="{3008E1BD-DCE2-41D5-91D6-0711DD577E88}" dt="2023-01-16T01:22:08.760" v="1830" actId="122"/>
          <ac:spMkLst>
            <pc:docMk/>
            <pc:sldMk cId="2592906183" sldId="277"/>
            <ac:spMk id="2" creationId="{D9A5FFF3-BCD9-D779-D9E6-D1EA5921DF52}"/>
          </ac:spMkLst>
        </pc:spChg>
        <pc:spChg chg="del">
          <ac:chgData name="Jared Rivas" userId="18d925e6c16b0487" providerId="LiveId" clId="{3008E1BD-DCE2-41D5-91D6-0711DD577E88}" dt="2023-01-16T01:22:04.290" v="1829" actId="478"/>
          <ac:spMkLst>
            <pc:docMk/>
            <pc:sldMk cId="2592906183" sldId="277"/>
            <ac:spMk id="3" creationId="{E5E020E9-5937-0685-A4E4-4DDCA61FCDB5}"/>
          </ac:spMkLst>
        </pc:spChg>
      </pc:sldChg>
      <pc:sldChg chg="addSp delSp modSp new mod modNotesTx">
        <pc:chgData name="Jared Rivas" userId="18d925e6c16b0487" providerId="LiveId" clId="{3008E1BD-DCE2-41D5-91D6-0711DD577E88}" dt="2023-01-16T01:42:56.329" v="3623" actId="5793"/>
        <pc:sldMkLst>
          <pc:docMk/>
          <pc:sldMk cId="2414363815" sldId="278"/>
        </pc:sldMkLst>
        <pc:spChg chg="del mod">
          <ac:chgData name="Jared Rivas" userId="18d925e6c16b0487" providerId="LiveId" clId="{3008E1BD-DCE2-41D5-91D6-0711DD577E88}" dt="2023-01-16T01:26:30.904" v="1854" actId="478"/>
          <ac:spMkLst>
            <pc:docMk/>
            <pc:sldMk cId="2414363815" sldId="278"/>
            <ac:spMk id="2" creationId="{8D67B5E8-62BE-2B89-354D-D8FDEEA4D14D}"/>
          </ac:spMkLst>
        </pc:spChg>
        <pc:spChg chg="del">
          <ac:chgData name="Jared Rivas" userId="18d925e6c16b0487" providerId="LiveId" clId="{3008E1BD-DCE2-41D5-91D6-0711DD577E88}" dt="2023-01-16T01:22:15.568" v="1831"/>
          <ac:spMkLst>
            <pc:docMk/>
            <pc:sldMk cId="2414363815" sldId="278"/>
            <ac:spMk id="3" creationId="{9056F44A-23BC-A94B-2206-CC365CB6CF61}"/>
          </ac:spMkLst>
        </pc:spChg>
        <pc:spChg chg="add del mod">
          <ac:chgData name="Jared Rivas" userId="18d925e6c16b0487" providerId="LiveId" clId="{3008E1BD-DCE2-41D5-91D6-0711DD577E88}" dt="2023-01-16T01:22:54.433" v="1836"/>
          <ac:spMkLst>
            <pc:docMk/>
            <pc:sldMk cId="2414363815" sldId="278"/>
            <ac:spMk id="8" creationId="{265EE404-AEAE-3523-284A-85708F9EBBF1}"/>
          </ac:spMkLst>
        </pc:spChg>
        <pc:spChg chg="add del">
          <ac:chgData name="Jared Rivas" userId="18d925e6c16b0487" providerId="LiveId" clId="{3008E1BD-DCE2-41D5-91D6-0711DD577E88}" dt="2023-01-16T01:25:57.422" v="1848" actId="478"/>
          <ac:spMkLst>
            <pc:docMk/>
            <pc:sldMk cId="2414363815" sldId="278"/>
            <ac:spMk id="14" creationId="{1E3B9F81-C165-BF98-F4D6-9C4C31ED35DF}"/>
          </ac:spMkLst>
        </pc:spChg>
        <pc:spChg chg="add del mod">
          <ac:chgData name="Jared Rivas" userId="18d925e6c16b0487" providerId="LiveId" clId="{3008E1BD-DCE2-41D5-91D6-0711DD577E88}" dt="2023-01-16T01:26:23.612" v="1852" actId="478"/>
          <ac:spMkLst>
            <pc:docMk/>
            <pc:sldMk cId="2414363815" sldId="278"/>
            <ac:spMk id="18" creationId="{20AF6396-56AC-4468-AF91-03DA50D2CF75}"/>
          </ac:spMkLst>
        </pc:spChg>
        <pc:picChg chg="add del mod">
          <ac:chgData name="Jared Rivas" userId="18d925e6c16b0487" providerId="LiveId" clId="{3008E1BD-DCE2-41D5-91D6-0711DD577E88}" dt="2023-01-16T01:22:27.764" v="1835" actId="478"/>
          <ac:picMkLst>
            <pc:docMk/>
            <pc:sldMk cId="2414363815" sldId="278"/>
            <ac:picMk id="6" creationId="{26995CD1-9C7A-835A-D40F-8DDE045697D2}"/>
          </ac:picMkLst>
        </pc:picChg>
        <pc:picChg chg="add del mod ord">
          <ac:chgData name="Jared Rivas" userId="18d925e6c16b0487" providerId="LiveId" clId="{3008E1BD-DCE2-41D5-91D6-0711DD577E88}" dt="2023-01-16T01:36:58.116" v="2986" actId="1076"/>
          <ac:picMkLst>
            <pc:docMk/>
            <pc:sldMk cId="2414363815" sldId="278"/>
            <ac:picMk id="10" creationId="{24D3FD8F-82FB-740E-6F29-D4CBF74429FB}"/>
          </ac:picMkLst>
        </pc:picChg>
        <pc:picChg chg="add del mod ord modCrop">
          <ac:chgData name="Jared Rivas" userId="18d925e6c16b0487" providerId="LiveId" clId="{3008E1BD-DCE2-41D5-91D6-0711DD577E88}" dt="2023-01-16T01:25:54.665" v="1846" actId="478"/>
          <ac:picMkLst>
            <pc:docMk/>
            <pc:sldMk cId="2414363815" sldId="278"/>
            <ac:picMk id="12" creationId="{36218D0D-DC28-A33E-7D21-AC4D3CFE6AD7}"/>
          </ac:picMkLst>
        </pc:picChg>
        <pc:picChg chg="add mod ord">
          <ac:chgData name="Jared Rivas" userId="18d925e6c16b0487" providerId="LiveId" clId="{3008E1BD-DCE2-41D5-91D6-0711DD577E88}" dt="2023-01-16T01:36:52.001" v="2984" actId="1076"/>
          <ac:picMkLst>
            <pc:docMk/>
            <pc:sldMk cId="2414363815" sldId="278"/>
            <ac:picMk id="16" creationId="{8B8DB96E-DBED-FC93-6D78-23DCF582FB21}"/>
          </ac:picMkLst>
        </pc:picChg>
      </pc:sldChg>
      <pc:sldChg chg="addSp delSp modSp new mod modNotesTx">
        <pc:chgData name="Jared Rivas" userId="18d925e6c16b0487" providerId="LiveId" clId="{3008E1BD-DCE2-41D5-91D6-0711DD577E88}" dt="2023-01-16T01:43:16.509" v="3709" actId="20577"/>
        <pc:sldMkLst>
          <pc:docMk/>
          <pc:sldMk cId="1334163221" sldId="279"/>
        </pc:sldMkLst>
        <pc:spChg chg="del">
          <ac:chgData name="Jared Rivas" userId="18d925e6c16b0487" providerId="LiveId" clId="{3008E1BD-DCE2-41D5-91D6-0711DD577E88}" dt="2023-01-16T01:29:11.949" v="1868"/>
          <ac:spMkLst>
            <pc:docMk/>
            <pc:sldMk cId="1334163221" sldId="279"/>
            <ac:spMk id="3" creationId="{8E59BC94-AAD6-DE20-2C82-51BC5B535751}"/>
          </ac:spMkLst>
        </pc:spChg>
        <pc:picChg chg="add mod">
          <ac:chgData name="Jared Rivas" userId="18d925e6c16b0487" providerId="LiveId" clId="{3008E1BD-DCE2-41D5-91D6-0711DD577E88}" dt="2023-01-16T01:29:19.304" v="1870" actId="1076"/>
          <ac:picMkLst>
            <pc:docMk/>
            <pc:sldMk cId="1334163221" sldId="279"/>
            <ac:picMk id="6" creationId="{5ECCDE65-7347-AF1D-0F60-E47F06484204}"/>
          </ac:picMkLst>
        </pc:picChg>
      </pc:sldChg>
      <pc:sldChg chg="addSp delSp modSp new del mod ord">
        <pc:chgData name="Jared Rivas" userId="18d925e6c16b0487" providerId="LiveId" clId="{3008E1BD-DCE2-41D5-91D6-0711DD577E88}" dt="2023-01-16T01:41:47.749" v="3482" actId="2696"/>
        <pc:sldMkLst>
          <pc:docMk/>
          <pc:sldMk cId="1010041165" sldId="280"/>
        </pc:sldMkLst>
        <pc:spChg chg="del">
          <ac:chgData name="Jared Rivas" userId="18d925e6c16b0487" providerId="LiveId" clId="{3008E1BD-DCE2-41D5-91D6-0711DD577E88}" dt="2023-01-16T00:44:55.790" v="1765" actId="478"/>
          <ac:spMkLst>
            <pc:docMk/>
            <pc:sldMk cId="1010041165" sldId="280"/>
            <ac:spMk id="2" creationId="{57FC1DC5-6ECF-DBC8-EE24-6001B0FF9FA9}"/>
          </ac:spMkLst>
        </pc:spChg>
        <pc:spChg chg="del">
          <ac:chgData name="Jared Rivas" userId="18d925e6c16b0487" providerId="LiveId" clId="{3008E1BD-DCE2-41D5-91D6-0711DD577E88}" dt="2023-01-16T00:44:43.244" v="1760"/>
          <ac:spMkLst>
            <pc:docMk/>
            <pc:sldMk cId="1010041165" sldId="280"/>
            <ac:spMk id="3" creationId="{1305338B-65C8-569A-B90D-5751C442F30D}"/>
          </ac:spMkLst>
        </pc:spChg>
        <pc:picChg chg="add mod">
          <ac:chgData name="Jared Rivas" userId="18d925e6c16b0487" providerId="LiveId" clId="{3008E1BD-DCE2-41D5-91D6-0711DD577E88}" dt="2023-01-16T00:46:07.015" v="1776" actId="14826"/>
          <ac:picMkLst>
            <pc:docMk/>
            <pc:sldMk cId="1010041165" sldId="280"/>
            <ac:picMk id="6" creationId="{6FAAE976-622A-1E28-7374-8529539B0F78}"/>
          </ac:picMkLst>
        </pc:picChg>
      </pc:sldChg>
      <pc:sldChg chg="addSp delSp modSp add mod ord">
        <pc:chgData name="Jared Rivas" userId="18d925e6c16b0487" providerId="LiveId" clId="{3008E1BD-DCE2-41D5-91D6-0711DD577E88}" dt="2023-01-16T01:41:20.702" v="3479" actId="478"/>
        <pc:sldMkLst>
          <pc:docMk/>
          <pc:sldMk cId="3014725157" sldId="281"/>
        </pc:sldMkLst>
        <pc:spChg chg="del">
          <ac:chgData name="Jared Rivas" userId="18d925e6c16b0487" providerId="LiveId" clId="{3008E1BD-DCE2-41D5-91D6-0711DD577E88}" dt="2023-01-16T01:41:17.753" v="3478" actId="478"/>
          <ac:spMkLst>
            <pc:docMk/>
            <pc:sldMk cId="3014725157" sldId="281"/>
            <ac:spMk id="2" creationId="{9C1E217C-F2C5-6D5D-5898-A9622AFCD73C}"/>
          </ac:spMkLst>
        </pc:spChg>
        <pc:spChg chg="add del mod">
          <ac:chgData name="Jared Rivas" userId="18d925e6c16b0487" providerId="LiveId" clId="{3008E1BD-DCE2-41D5-91D6-0711DD577E88}" dt="2023-01-16T00:45:17.270" v="1770" actId="478"/>
          <ac:spMkLst>
            <pc:docMk/>
            <pc:sldMk cId="3014725157" sldId="281"/>
            <ac:spMk id="5" creationId="{13FEF5A6-6916-6FE9-CA09-589655146F29}"/>
          </ac:spMkLst>
        </pc:spChg>
        <pc:spChg chg="add del mod">
          <ac:chgData name="Jared Rivas" userId="18d925e6c16b0487" providerId="LiveId" clId="{3008E1BD-DCE2-41D5-91D6-0711DD577E88}" dt="2023-01-16T01:41:20.702" v="3479" actId="478"/>
          <ac:spMkLst>
            <pc:docMk/>
            <pc:sldMk cId="3014725157" sldId="281"/>
            <ac:spMk id="9" creationId="{1713C703-54AD-9F78-90C6-3AE3990D8FEF}"/>
          </ac:spMkLst>
        </pc:spChg>
        <pc:picChg chg="add del mod">
          <ac:chgData name="Jared Rivas" userId="18d925e6c16b0487" providerId="LiveId" clId="{3008E1BD-DCE2-41D5-91D6-0711DD577E88}" dt="2023-01-16T01:41:15.626" v="3477" actId="14100"/>
          <ac:picMkLst>
            <pc:docMk/>
            <pc:sldMk cId="3014725157" sldId="281"/>
            <ac:picMk id="6" creationId="{E0CF28D5-CE08-DFF3-949A-4FD3CD2752E5}"/>
          </ac:picMkLst>
        </pc:picChg>
        <pc:picChg chg="add del mod">
          <ac:chgData name="Jared Rivas" userId="18d925e6c16b0487" providerId="LiveId" clId="{3008E1BD-DCE2-41D5-91D6-0711DD577E88}" dt="2023-01-16T00:45:17.061" v="1769"/>
          <ac:picMkLst>
            <pc:docMk/>
            <pc:sldMk cId="3014725157" sldId="281"/>
            <ac:picMk id="7" creationId="{9D9BF199-F657-8F2E-43B0-F2686FD6FA92}"/>
          </ac:picMkLst>
        </pc:picChg>
      </pc:sldChg>
      <pc:sldChg chg="modSp add ord">
        <pc:chgData name="Jared Rivas" userId="18d925e6c16b0487" providerId="LiveId" clId="{3008E1BD-DCE2-41D5-91D6-0711DD577E88}" dt="2023-01-16T01:29:41.028" v="1874"/>
        <pc:sldMkLst>
          <pc:docMk/>
          <pc:sldMk cId="4120688673" sldId="282"/>
        </pc:sldMkLst>
        <pc:picChg chg="mod">
          <ac:chgData name="Jared Rivas" userId="18d925e6c16b0487" providerId="LiveId" clId="{3008E1BD-DCE2-41D5-91D6-0711DD577E88}" dt="2023-01-16T01:29:37.774" v="1872" actId="14826"/>
          <ac:picMkLst>
            <pc:docMk/>
            <pc:sldMk cId="4120688673" sldId="282"/>
            <ac:picMk id="6" creationId="{5ECCDE65-7347-AF1D-0F60-E47F06484204}"/>
          </ac:picMkLst>
        </pc:picChg>
      </pc:sldChg>
      <pc:sldChg chg="addSp delSp modSp new mod modNotesTx">
        <pc:chgData name="Jared Rivas" userId="18d925e6c16b0487" providerId="LiveId" clId="{3008E1BD-DCE2-41D5-91D6-0711DD577E88}" dt="2023-01-16T01:33:25.906" v="2652" actId="20577"/>
        <pc:sldMkLst>
          <pc:docMk/>
          <pc:sldMk cId="2955214174" sldId="283"/>
        </pc:sldMkLst>
        <pc:spChg chg="del">
          <ac:chgData name="Jared Rivas" userId="18d925e6c16b0487" providerId="LiveId" clId="{3008E1BD-DCE2-41D5-91D6-0711DD577E88}" dt="2023-01-16T01:30:51.019" v="1879" actId="478"/>
          <ac:spMkLst>
            <pc:docMk/>
            <pc:sldMk cId="2955214174" sldId="283"/>
            <ac:spMk id="2" creationId="{4BECFCCD-D27F-FDFD-2959-6AD8849F80C4}"/>
          </ac:spMkLst>
        </pc:spChg>
        <pc:spChg chg="del">
          <ac:chgData name="Jared Rivas" userId="18d925e6c16b0487" providerId="LiveId" clId="{3008E1BD-DCE2-41D5-91D6-0711DD577E88}" dt="2023-01-16T01:30:34.718" v="1876"/>
          <ac:spMkLst>
            <pc:docMk/>
            <pc:sldMk cId="2955214174" sldId="283"/>
            <ac:spMk id="3" creationId="{E00F1A2E-C799-29C2-FC7F-FCCB52EBA713}"/>
          </ac:spMkLst>
        </pc:spChg>
        <pc:picChg chg="add mod">
          <ac:chgData name="Jared Rivas" userId="18d925e6c16b0487" providerId="LiveId" clId="{3008E1BD-DCE2-41D5-91D6-0711DD577E88}" dt="2023-01-16T01:30:39.788" v="1878" actId="1076"/>
          <ac:picMkLst>
            <pc:docMk/>
            <pc:sldMk cId="2955214174" sldId="283"/>
            <ac:picMk id="6" creationId="{D39A3CDB-8F59-A6D1-A019-DDEEFE8315C8}"/>
          </ac:picMkLst>
        </pc:picChg>
      </pc:sldChg>
      <pc:sldChg chg="modSp add mod modNotesTx">
        <pc:chgData name="Jared Rivas" userId="18d925e6c16b0487" providerId="LiveId" clId="{3008E1BD-DCE2-41D5-91D6-0711DD577E88}" dt="2023-01-16T01:53:57.276" v="4236" actId="5793"/>
        <pc:sldMkLst>
          <pc:docMk/>
          <pc:sldMk cId="2115102924" sldId="284"/>
        </pc:sldMkLst>
        <pc:spChg chg="mod">
          <ac:chgData name="Jared Rivas" userId="18d925e6c16b0487" providerId="LiveId" clId="{3008E1BD-DCE2-41D5-91D6-0711DD577E88}" dt="2023-01-16T01:37:44.055" v="3051" actId="20577"/>
          <ac:spMkLst>
            <pc:docMk/>
            <pc:sldMk cId="2115102924" sldId="284"/>
            <ac:spMk id="2" creationId="{D9A5FFF3-BCD9-D779-D9E6-D1EA5921DF52}"/>
          </ac:spMkLst>
        </pc:spChg>
      </pc:sldChg>
      <pc:sldChg chg="addSp delSp modSp new mod modNotesTx">
        <pc:chgData name="Jared Rivas" userId="18d925e6c16b0487" providerId="LiveId" clId="{3008E1BD-DCE2-41D5-91D6-0711DD577E88}" dt="2023-01-16T07:44:46.397" v="4287" actId="478"/>
        <pc:sldMkLst>
          <pc:docMk/>
          <pc:sldMk cId="2912560094" sldId="285"/>
        </pc:sldMkLst>
        <pc:spChg chg="del">
          <ac:chgData name="Jared Rivas" userId="18d925e6c16b0487" providerId="LiveId" clId="{3008E1BD-DCE2-41D5-91D6-0711DD577E88}" dt="2023-01-16T01:54:04.152" v="4237" actId="478"/>
          <ac:spMkLst>
            <pc:docMk/>
            <pc:sldMk cId="2912560094" sldId="285"/>
            <ac:spMk id="2" creationId="{B05927D8-48B7-C8DF-FC01-F1414FB3E3EE}"/>
          </ac:spMkLst>
        </pc:spChg>
        <pc:spChg chg="del">
          <ac:chgData name="Jared Rivas" userId="18d925e6c16b0487" providerId="LiveId" clId="{3008E1BD-DCE2-41D5-91D6-0711DD577E88}" dt="2023-01-16T01:45:18.446" v="3864"/>
          <ac:spMkLst>
            <pc:docMk/>
            <pc:sldMk cId="2912560094" sldId="285"/>
            <ac:spMk id="3" creationId="{3B5BA640-E1BE-89A5-D669-5D8C58ACE8A4}"/>
          </ac:spMkLst>
        </pc:spChg>
        <pc:spChg chg="add del mod">
          <ac:chgData name="Jared Rivas" userId="18d925e6c16b0487" providerId="LiveId" clId="{3008E1BD-DCE2-41D5-91D6-0711DD577E88}" dt="2023-01-16T07:44:43.281" v="4286" actId="478"/>
          <ac:spMkLst>
            <pc:docMk/>
            <pc:sldMk cId="2912560094" sldId="285"/>
            <ac:spMk id="5" creationId="{E3C685DC-09CA-D7D8-565F-E1F3EC81F06C}"/>
          </ac:spMkLst>
        </pc:spChg>
        <pc:spChg chg="add del mod">
          <ac:chgData name="Jared Rivas" userId="18d925e6c16b0487" providerId="LiveId" clId="{3008E1BD-DCE2-41D5-91D6-0711DD577E88}" dt="2023-01-16T07:44:46.397" v="4287" actId="478"/>
          <ac:spMkLst>
            <pc:docMk/>
            <pc:sldMk cId="2912560094" sldId="285"/>
            <ac:spMk id="7" creationId="{FE2DF555-1C8F-CF2D-ED03-DAF33F70D598}"/>
          </ac:spMkLst>
        </pc:spChg>
        <pc:picChg chg="add mod">
          <ac:chgData name="Jared Rivas" userId="18d925e6c16b0487" providerId="LiveId" clId="{3008E1BD-DCE2-41D5-91D6-0711DD577E88}" dt="2023-01-16T07:44:41.657" v="4285" actId="1076"/>
          <ac:picMkLst>
            <pc:docMk/>
            <pc:sldMk cId="2912560094" sldId="285"/>
            <ac:picMk id="2050" creationId="{556B7F8B-554D-7C5D-57B8-2047AD7F76C8}"/>
          </ac:picMkLst>
        </pc:picChg>
        <pc:picChg chg="add del">
          <ac:chgData name="Jared Rivas" userId="18d925e6c16b0487" providerId="LiveId" clId="{3008E1BD-DCE2-41D5-91D6-0711DD577E88}" dt="2023-01-16T07:43:58.050" v="4247"/>
          <ac:picMkLst>
            <pc:docMk/>
            <pc:sldMk cId="2912560094" sldId="285"/>
            <ac:picMk id="2052" creationId="{D304FA7D-50DF-D69C-F4A2-AFA3B1AF12F0}"/>
          </ac:picMkLst>
        </pc:picChg>
      </pc:sldChg>
      <pc:sldChg chg="modSp add">
        <pc:chgData name="Jared Rivas" userId="18d925e6c16b0487" providerId="LiveId" clId="{3008E1BD-DCE2-41D5-91D6-0711DD577E88}" dt="2023-01-16T01:41:43.228" v="3481" actId="14826"/>
        <pc:sldMkLst>
          <pc:docMk/>
          <pc:sldMk cId="2485565987" sldId="286"/>
        </pc:sldMkLst>
        <pc:picChg chg="mod">
          <ac:chgData name="Jared Rivas" userId="18d925e6c16b0487" providerId="LiveId" clId="{3008E1BD-DCE2-41D5-91D6-0711DD577E88}" dt="2023-01-16T01:41:43.228" v="3481" actId="14826"/>
          <ac:picMkLst>
            <pc:docMk/>
            <pc:sldMk cId="2485565987" sldId="286"/>
            <ac:picMk id="6" creationId="{E0CF28D5-CE08-DFF3-949A-4FD3CD2752E5}"/>
          </ac:picMkLst>
        </pc:picChg>
      </pc:sldChg>
      <pc:sldChg chg="add ord modNotesTx">
        <pc:chgData name="Jared Rivas" userId="18d925e6c16b0487" providerId="LiveId" clId="{3008E1BD-DCE2-41D5-91D6-0711DD577E88}" dt="2023-01-16T01:43:59.331" v="3860" actId="5793"/>
        <pc:sldMkLst>
          <pc:docMk/>
          <pc:sldMk cId="2053598415" sldId="287"/>
        </pc:sldMkLst>
      </pc:sldChg>
      <pc:sldChg chg="add ord modNotesTx">
        <pc:chgData name="Jared Rivas" userId="18d925e6c16b0487" providerId="LiveId" clId="{3008E1BD-DCE2-41D5-91D6-0711DD577E88}" dt="2023-01-16T07:54:56.997" v="4531" actId="20577"/>
        <pc:sldMkLst>
          <pc:docMk/>
          <pc:sldMk cId="2033119578" sldId="288"/>
        </pc:sldMkLst>
      </pc:sldChg>
      <pc:sldChg chg="addSp delSp modSp new mod modShow modNotesTx">
        <pc:chgData name="Jared Rivas" userId="18d925e6c16b0487" providerId="LiveId" clId="{3008E1BD-DCE2-41D5-91D6-0711DD577E88}" dt="2023-01-16T08:07:58.522" v="4797" actId="20577"/>
        <pc:sldMkLst>
          <pc:docMk/>
          <pc:sldMk cId="3037140391" sldId="289"/>
        </pc:sldMkLst>
        <pc:spChg chg="del">
          <ac:chgData name="Jared Rivas" userId="18d925e6c16b0487" providerId="LiveId" clId="{3008E1BD-DCE2-41D5-91D6-0711DD577E88}" dt="2023-01-16T01:48:16.226" v="3918" actId="478"/>
          <ac:spMkLst>
            <pc:docMk/>
            <pc:sldMk cId="3037140391" sldId="289"/>
            <ac:spMk id="2" creationId="{66949EBD-C353-FA56-80D0-613678CAFB30}"/>
          </ac:spMkLst>
        </pc:spChg>
        <pc:spChg chg="del">
          <ac:chgData name="Jared Rivas" userId="18d925e6c16b0487" providerId="LiveId" clId="{3008E1BD-DCE2-41D5-91D6-0711DD577E88}" dt="2023-01-16T01:48:12.237" v="3917"/>
          <ac:spMkLst>
            <pc:docMk/>
            <pc:sldMk cId="3037140391" sldId="289"/>
            <ac:spMk id="3" creationId="{DF03F04D-01A1-684C-9644-E3459B3E9373}"/>
          </ac:spMkLst>
        </pc:spChg>
        <pc:spChg chg="add mod">
          <ac:chgData name="Jared Rivas" userId="18d925e6c16b0487" providerId="LiveId" clId="{3008E1BD-DCE2-41D5-91D6-0711DD577E88}" dt="2023-01-16T07:53:39.608" v="4297" actId="20577"/>
          <ac:spMkLst>
            <pc:docMk/>
            <pc:sldMk cId="3037140391" sldId="289"/>
            <ac:spMk id="5" creationId="{D83B5177-0FCF-08B3-F740-EF694B3C9645}"/>
          </ac:spMkLst>
        </pc:spChg>
        <pc:picChg chg="add mod">
          <ac:chgData name="Jared Rivas" userId="18d925e6c16b0487" providerId="LiveId" clId="{3008E1BD-DCE2-41D5-91D6-0711DD577E88}" dt="2023-01-16T01:48:12.237" v="3917"/>
          <ac:picMkLst>
            <pc:docMk/>
            <pc:sldMk cId="3037140391" sldId="289"/>
            <ac:picMk id="3074" creationId="{F518BF95-A65E-0A0E-577B-6DF95AE837F0}"/>
          </ac:picMkLst>
        </pc:picChg>
      </pc:sldChg>
      <pc:sldChg chg="add del">
        <pc:chgData name="Jared Rivas" userId="18d925e6c16b0487" providerId="LiveId" clId="{3008E1BD-DCE2-41D5-91D6-0711DD577E88}" dt="2023-01-16T01:48:45.152" v="3921" actId="2696"/>
        <pc:sldMkLst>
          <pc:docMk/>
          <pc:sldMk cId="143066076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71E10E-35B8-47D3-9928-6154DA9F5F9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4EEB86-F496-4E4F-8177-5ED3E84B3BB3}" type="datetime1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Diapositiva en la que cuento por que tenia este trabajo en la mente: </a:t>
            </a:r>
          </a:p>
          <a:p>
            <a:r>
              <a:rPr lang="en-GB" dirty="0" err="1"/>
              <a:t>Voy</a:t>
            </a:r>
            <a:r>
              <a:rPr lang="en-GB" dirty="0"/>
              <a:t> a </a:t>
            </a:r>
            <a:r>
              <a:rPr lang="en-GB" dirty="0" err="1"/>
              <a:t>compartir</a:t>
            </a:r>
            <a:r>
              <a:rPr lang="en-GB" dirty="0"/>
              <a:t> con </a:t>
            </a:r>
            <a:r>
              <a:rPr lang="en-GB" dirty="0" err="1"/>
              <a:t>vosotros</a:t>
            </a:r>
            <a:r>
              <a:rPr lang="en-GB" dirty="0"/>
              <a:t> algo personal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Tenemos algunas buenas noticias. Hay un </a:t>
            </a:r>
            <a:r>
              <a:rPr lang="es-ES" dirty="0" err="1"/>
              <a:t>patron</a:t>
            </a:r>
            <a:r>
              <a:rPr lang="es-ES" dirty="0"/>
              <a:t> al alza</a:t>
            </a:r>
          </a:p>
          <a:p>
            <a:r>
              <a:rPr lang="es-ES" dirty="0"/>
              <a:t>Subidas más grandes: Otros países (principalmente Asia) y Eu no UE28.</a:t>
            </a:r>
          </a:p>
          <a:p>
            <a:r>
              <a:rPr lang="es-ES" dirty="0"/>
              <a:t>Todas son mas grandes que la española salvo por la africana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Inicio compartir datos, los más relevantes.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2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Inicio compartir datos, los más relevantes.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5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Sabemos que en España, históricamente y pese a los avances en materia de igualdad el salario de los hombres españoles ha estado por encima del de las mujeres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7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Sabemos que en España, históricamente y pese a los avances en materia de igualdad el salario de los hombres españoles ha estado por encima del de las mujeres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05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Diferencia entre géneros gana a diferencia entre </a:t>
            </a:r>
            <a:r>
              <a:rPr lang="es-ES" dirty="0" err="1"/>
              <a:t>paises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Ligera tendencia bajista, pero lejos del avance por nacionalidades. Pasamos de un 21 a un 18%. </a:t>
            </a:r>
          </a:p>
          <a:p>
            <a:r>
              <a:rPr lang="es-ES" dirty="0" err="1"/>
              <a:t>Ademas</a:t>
            </a:r>
            <a:r>
              <a:rPr lang="es-ES" dirty="0"/>
              <a:t> las noticias dicen que estos dos últimos años han vuelto a aumentar la tendencia al alza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9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Encuesta de </a:t>
            </a:r>
            <a:r>
              <a:rPr lang="es-ES" dirty="0" err="1"/>
              <a:t>autopercepcion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0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Siguiendo con la lectura de genero…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4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1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mundo nuevo. Como esto me llevo a fijarme en la situación laboral de los inmigrantes (esp. </a:t>
            </a:r>
            <a:r>
              <a:rPr lang="es-ES" dirty="0" err="1"/>
              <a:t>America</a:t>
            </a:r>
            <a:r>
              <a:rPr lang="es-ES" dirty="0"/>
              <a:t> latina)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4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Gran aumento en convalidaciones y en 50% de la discriminación aunque sigue siendo mas pequeño de lo que podríamos pensar.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Siguiendo con la lectura de genero…En este caso vemos que no se observa mucha diferencia entre los dos. Los principales problemas están entre: 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hay trabajo adecuado disponible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Convalidacion</a:t>
            </a:r>
            <a:r>
              <a:rPr lang="es-ES" dirty="0"/>
              <a:t> de títulos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1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No es que no consigan trabajo. Tasa de actividad es muy alta, es que están cogiendo los que otros no quieren y con salarios inferiores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Conclusion</a:t>
            </a:r>
            <a:r>
              <a:rPr lang="es-ES" dirty="0"/>
              <a:t> final con grafica inicial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0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mayoría son mas altas que la española. No pueden elegir no trabajar aunque sea en una posición en la que no están bien</a:t>
            </a:r>
          </a:p>
          <a:p>
            <a:r>
              <a:rPr lang="es-ES" dirty="0"/>
              <a:t>Tasa de actividad muy alta en </a:t>
            </a:r>
            <a:r>
              <a:rPr lang="es-ES" dirty="0" err="1"/>
              <a:t>america</a:t>
            </a:r>
            <a:r>
              <a:rPr lang="es-ES" dirty="0"/>
              <a:t> especialmente. </a:t>
            </a:r>
            <a:r>
              <a:rPr lang="es-ES" dirty="0" err="1"/>
              <a:t>Africa</a:t>
            </a:r>
            <a:r>
              <a:rPr lang="es-ES" dirty="0"/>
              <a:t> esta incluido en resto de </a:t>
            </a:r>
            <a:r>
              <a:rPr lang="es-ES" dirty="0" err="1"/>
              <a:t>paises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Mientras la diferencia se está reduciendo, hay mucho progreso que todavía puede esperarse, especialmente tras los acontecimientos surgidos en la pandemia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esta razón tenemos casos como el de Irania, que acepta un trabajo de disponibilidad completa con dos días libres al mes.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Historia de Carmen (Irania)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interna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s-ES" dirty="0"/>
              <a:t>trabajo de disponibilidad completa con dos días libres al mes. </a:t>
            </a:r>
          </a:p>
          <a:p>
            <a:pPr marL="171450" indent="-171450">
              <a:buFontTx/>
              <a:buChar char="-"/>
            </a:pPr>
            <a:r>
              <a:rPr lang="es-ES" dirty="0"/>
              <a:t>Pero claro, ella estaba en una situación irregular, había llegado hacia poco al país y estábamos en plena pandemia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Carmen (Irania) hay muchas. Es un </a:t>
            </a:r>
            <a:r>
              <a:rPr lang="es-ES" dirty="0" err="1"/>
              <a:t>patron</a:t>
            </a:r>
            <a:r>
              <a:rPr lang="es-ES" dirty="0"/>
              <a:t>? Una tendencia?</a:t>
            </a:r>
          </a:p>
          <a:p>
            <a:r>
              <a:rPr lang="es-ES" dirty="0"/>
              <a:t>Planteamiento de hipótesis. </a:t>
            </a:r>
          </a:p>
          <a:p>
            <a:r>
              <a:rPr lang="es-ES" dirty="0"/>
              <a:t>La hipótesis es sencilla, comparando ingresos entre personas nacidas y no nacidas en el país…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Irania y las internas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grupos de nacionalidades diferentes. </a:t>
            </a:r>
          </a:p>
          <a:p>
            <a:r>
              <a:rPr lang="es-ES" dirty="0"/>
              <a:t>La línea naranja muestra los países de Europa no asociados en la UE de los 28</a:t>
            </a:r>
          </a:p>
          <a:p>
            <a:r>
              <a:rPr lang="es-ES" dirty="0"/>
              <a:t>Vemos cierta igualdad especialmente entre 3 primeras. Gran subida de los países europeos en 2019 y 20</a:t>
            </a:r>
          </a:p>
          <a:p>
            <a:r>
              <a:rPr lang="es-ES" dirty="0"/>
              <a:t>¿Dónde </a:t>
            </a:r>
            <a:r>
              <a:rPr lang="es-ES" dirty="0" err="1"/>
              <a:t>creeis</a:t>
            </a:r>
            <a:r>
              <a:rPr lang="es-ES" dirty="0"/>
              <a:t> que se sitúa la línea de los países UE28?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Facilidades para la inmigración</a:t>
            </a:r>
          </a:p>
          <a:p>
            <a:pPr marL="171450" indent="-171450">
              <a:buFontTx/>
              <a:buChar char="-"/>
            </a:pPr>
            <a:r>
              <a:rPr lang="es-ES" dirty="0"/>
              <a:t>Permiso laboral instantáneo</a:t>
            </a:r>
          </a:p>
          <a:p>
            <a:pPr marL="171450" indent="-171450">
              <a:buFontTx/>
              <a:buChar char="-"/>
            </a:pPr>
            <a:r>
              <a:rPr lang="es-ES" dirty="0"/>
              <a:t>Mayor reconocimiento</a:t>
            </a: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¿La </a:t>
            </a:r>
            <a:r>
              <a:rPr lang="en-GB" dirty="0" err="1"/>
              <a:t>linea</a:t>
            </a:r>
            <a:r>
              <a:rPr lang="en-GB" dirty="0"/>
              <a:t> Española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encima</a:t>
            </a:r>
            <a:r>
              <a:rPr lang="en-GB" dirty="0"/>
              <a:t> o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debajo</a:t>
            </a:r>
            <a:r>
              <a:rPr lang="en-GB" dirty="0"/>
              <a:t> de </a:t>
            </a:r>
            <a:r>
              <a:rPr lang="en-GB" dirty="0" err="1"/>
              <a:t>esta</a:t>
            </a:r>
            <a:r>
              <a:rPr lang="en-GB" dirty="0"/>
              <a:t>?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¿Sorprendidos?</a:t>
            </a:r>
          </a:p>
          <a:p>
            <a:r>
              <a:rPr lang="es-ES" dirty="0"/>
              <a:t>Ya podemos confirmar que esta hipótesis se sostiene, pero ¿Ha sido así siempre? ¿Está avanzando?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Inicio compartir datos, los más relevantes.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5F4B9-F1B0-40F5-8173-5B51380DB1EB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01B09-E5B3-4255-99D1-E8D6E12FFBCA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771E5F-836D-42BC-953F-FC50A1320578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9BC2B-8608-4C92-BFC1-109EE59EA623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18D62E-6229-450B-ABA0-A46BB7A2220C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A05BE0-1BBE-4892-81AC-B2168C786F75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B1981-3C58-4D11-A147-F8A0681CD1E5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ED271-FE3F-4F86-A29A-C649AC4E9E09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96831C-B66C-4213-A8C7-0B8BF9EE4B8C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37C7D90-4A77-446C-81CE-D117E7114A23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552D4A-6811-400E-B3D6-0E46414D9E26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D7C6DD-97B6-4D8D-952A-561C76A601BB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e.d.a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situación salarial inmigrantes en </a:t>
            </a:r>
            <a:r>
              <a:rPr lang="es-ES" dirty="0" err="1"/>
              <a:t>españa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The</a:t>
            </a:r>
            <a:r>
              <a:rPr lang="es-ES" dirty="0"/>
              <a:t> bridge </a:t>
            </a:r>
            <a:r>
              <a:rPr lang="es-ES" dirty="0" err="1"/>
              <a:t>school</a:t>
            </a:r>
            <a:r>
              <a:rPr lang="es-ES" dirty="0"/>
              <a:t>. Data </a:t>
            </a:r>
            <a:r>
              <a:rPr lang="es-ES" dirty="0" err="1"/>
              <a:t>science</a:t>
            </a:r>
            <a:r>
              <a:rPr lang="es-ES" dirty="0"/>
              <a:t>, nov 2022</a:t>
            </a:r>
          </a:p>
          <a:p>
            <a:pPr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3B652-7A85-715D-C46F-5412EDF45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9"/>
          <a:stretch/>
        </p:blipFill>
        <p:spPr>
          <a:xfrm>
            <a:off x="3544875" y="3039035"/>
            <a:ext cx="5102249" cy="34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1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0B36-9F63-5846-91B1-4D41D192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638532"/>
            <a:ext cx="11029616" cy="1188720"/>
          </a:xfrm>
        </p:spPr>
        <p:txBody>
          <a:bodyPr/>
          <a:lstStyle/>
          <a:p>
            <a:pPr algn="ctr"/>
            <a:r>
              <a:rPr lang="es-ES" dirty="0"/>
              <a:t>¿Cual está siendo la evolución?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9156-42D6-F90A-5DFD-9FE56053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892E-1741-D59E-4250-084693C3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9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F28D5-CE08-DFF3-949A-4FD3CD275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94" y="1229496"/>
            <a:ext cx="10371905" cy="49725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E217C-F2C5-6D5D-5898-A9622AFC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0"/>
            <a:ext cx="11029616" cy="1188720"/>
          </a:xfrm>
        </p:spPr>
        <p:txBody>
          <a:bodyPr/>
          <a:lstStyle/>
          <a:p>
            <a:r>
              <a:rPr lang="es-ES" dirty="0"/>
              <a:t>datos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AC00-2342-D434-4AB9-5F4AFAEC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1380" y="6242775"/>
            <a:ext cx="2844799" cy="365125"/>
          </a:xfrm>
        </p:spPr>
        <p:txBody>
          <a:bodyPr/>
          <a:lstStyle/>
          <a:p>
            <a:pPr rtl="0"/>
            <a:fld id="{3459BC2B-8608-4C92-BFC1-109EE59EA623}" type="datetime1">
              <a:rPr lang="en-US" smtClean="0"/>
              <a:t>1/15/2023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0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F28D5-CE08-DFF3-949A-4FD3CD275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8395" y="1229496"/>
            <a:ext cx="9834503" cy="49725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E217C-F2C5-6D5D-5898-A9622AFC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0"/>
            <a:ext cx="11029616" cy="1188720"/>
          </a:xfrm>
        </p:spPr>
        <p:txBody>
          <a:bodyPr/>
          <a:lstStyle/>
          <a:p>
            <a:r>
              <a:rPr lang="es-ES" dirty="0"/>
              <a:t>datos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AC00-2342-D434-4AB9-5F4AFAEC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1380" y="6242775"/>
            <a:ext cx="2844799" cy="365125"/>
          </a:xfrm>
        </p:spPr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F28D5-CE08-DFF3-949A-4FD3CD275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5" y="694823"/>
            <a:ext cx="9675944" cy="59130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AC00-2342-D434-4AB9-5F4AFAEC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1380" y="6242775"/>
            <a:ext cx="2844799" cy="365125"/>
          </a:xfrm>
        </p:spPr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2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F28D5-CE08-DFF3-949A-4FD3CD275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5" y="777354"/>
            <a:ext cx="9675944" cy="57480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AC00-2342-D434-4AB9-5F4AFAEC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1380" y="6242775"/>
            <a:ext cx="2844799" cy="365125"/>
          </a:xfrm>
        </p:spPr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6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834640"/>
            <a:ext cx="11029616" cy="118872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Brecha de género</a:t>
            </a:r>
            <a:br>
              <a:rPr lang="es-ES" dirty="0"/>
            </a:br>
            <a:br>
              <a:rPr lang="es-ES" dirty="0"/>
            </a:br>
            <a:r>
              <a:rPr lang="es-ES" sz="2200" dirty="0"/>
              <a:t>¿Entiende de nacionalidades?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A19C4F-99AF-02CE-993B-4120BE534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886" r="36924" b="886"/>
          <a:stretch/>
        </p:blipFill>
        <p:spPr>
          <a:xfrm>
            <a:off x="5656448" y="1057521"/>
            <a:ext cx="5009454" cy="2602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D98A8-A823-4D0B-CDA0-161946960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6" y="2358793"/>
            <a:ext cx="5728644" cy="35256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E6D0-74F4-BE6C-BEA1-60C4505F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64475"/>
            <a:ext cx="2844799" cy="365125"/>
          </a:xfrm>
        </p:spPr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FC95A2-7589-04A8-77BF-DA38CE2E8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866" y="3324988"/>
            <a:ext cx="6008104" cy="197093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9BF35EC-3519-3AC0-28C5-E488C5FF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0"/>
            <a:ext cx="11029616" cy="1188720"/>
          </a:xfrm>
        </p:spPr>
        <p:txBody>
          <a:bodyPr/>
          <a:lstStyle/>
          <a:p>
            <a:r>
              <a:rPr lang="es-ES" dirty="0"/>
              <a:t>prensa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96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C89C3E-70E8-58C0-8E6E-C8D2FF974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4" y="1075765"/>
            <a:ext cx="10239926" cy="51774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D4BB-2035-860F-3271-AE657FC9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63DBD6-B337-3AE0-A003-7AB4DC5D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96" y="1272988"/>
            <a:ext cx="9475428" cy="47909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48F2-F826-A712-D37D-8A39A4AC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8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FFF3-BCD9-D779-D9E6-D1EA5921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701285"/>
            <a:ext cx="11029616" cy="1188720"/>
          </a:xfrm>
        </p:spPr>
        <p:txBody>
          <a:bodyPr/>
          <a:lstStyle/>
          <a:p>
            <a:pPr algn="ctr"/>
            <a:r>
              <a:rPr lang="es-ES" dirty="0"/>
              <a:t>ENTONCES ¿CUÁL ES EL PROBLEMA?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D195D-2123-8CDC-A250-E122D5D1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0CA5-3DFF-B6AE-470A-632D9C26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72" y="2358236"/>
            <a:ext cx="11029616" cy="1188720"/>
          </a:xfrm>
        </p:spPr>
        <p:txBody>
          <a:bodyPr/>
          <a:lstStyle/>
          <a:p>
            <a:r>
              <a:rPr lang="es-ES" dirty="0"/>
              <a:t>Vamos a empezar con cosas que no se cuentan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1CAC-3108-27EC-0AFE-249E6A0B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14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428B4-BB44-1597-E5F1-43C99891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8DB96E-DBED-FC93-6D78-23DCF582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48" y="1954306"/>
            <a:ext cx="3090788" cy="327730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D3FD8F-82FB-740E-6F29-D4CBF7442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3" y="2022568"/>
            <a:ext cx="6605684" cy="3092662"/>
          </a:xfrm>
        </p:spPr>
      </p:pic>
    </p:spTree>
    <p:extLst>
      <p:ext uri="{BB962C8B-B14F-4D97-AF65-F5344CB8AC3E}">
        <p14:creationId xmlns:p14="http://schemas.microsoft.com/office/powerpoint/2010/main" val="241436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D887-76A7-B80B-0795-65288140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CDE65-7347-AF1D-0F60-E47F06484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408" y="1189878"/>
            <a:ext cx="9565182" cy="44782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2983-EFC8-E191-386F-30EF2E52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8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D887-76A7-B80B-0795-65288140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CDE65-7347-AF1D-0F60-E47F06484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48" y="1189878"/>
            <a:ext cx="9771703" cy="44782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2983-EFC8-E191-386F-30EF2E52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3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428B4-BB44-1597-E5F1-43C99891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8DB96E-DBED-FC93-6D78-23DCF582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48" y="1954306"/>
            <a:ext cx="3090788" cy="327730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D3FD8F-82FB-740E-6F29-D4CBF7442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3" y="2022568"/>
            <a:ext cx="6605684" cy="3092662"/>
          </a:xfrm>
        </p:spPr>
      </p:pic>
    </p:spTree>
    <p:extLst>
      <p:ext uri="{BB962C8B-B14F-4D97-AF65-F5344CB8AC3E}">
        <p14:creationId xmlns:p14="http://schemas.microsoft.com/office/powerpoint/2010/main" val="2053598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FFF3-BCD9-D779-D9E6-D1EA5921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701285"/>
            <a:ext cx="11029616" cy="1188720"/>
          </a:xfrm>
        </p:spPr>
        <p:txBody>
          <a:bodyPr/>
          <a:lstStyle/>
          <a:p>
            <a:pPr algn="ctr"/>
            <a:r>
              <a:rPr lang="es-ES" dirty="0"/>
              <a:t>Conclusión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D195D-2123-8CDC-A250-E122D5D1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0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9A3CDB-8F59-A6D1-A019-DDEEFE83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59" y="1292118"/>
            <a:ext cx="9619369" cy="486372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B953-3B8B-9D97-F470-8350BFD6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61A-4B5B-DE1F-3DFB-7747F40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3EBEA-98AE-8BCE-F7D6-8330AF95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640" y="572089"/>
            <a:ext cx="11480800" cy="58048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D6F0-2E14-1EE9-78A9-9DC59B24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1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92AE1-75AD-0B40-F432-166EF5A5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  <p:pic>
        <p:nvPicPr>
          <p:cNvPr id="2050" name="Picture 2" descr="Bienvenido a la Web del Ministerio de Educación y Formación Profesional |  Ministerio de Educación y Formación Profesional">
            <a:extLst>
              <a:ext uri="{FF2B5EF4-FFF2-40B4-BE49-F238E27FC236}">
                <a16:creationId xmlns:a16="http://schemas.microsoft.com/office/drawing/2014/main" id="{556B7F8B-554D-7C5D-57B8-2047AD7F76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26" y="1721224"/>
            <a:ext cx="6836582" cy="384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3314-DF7D-82C0-3376-C2049D9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San Sebastián. 2021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C1F7D3-44EE-791B-F270-0CF64A3AB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1383" y="2129582"/>
            <a:ext cx="4314307" cy="43143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CD64-C793-8E97-FA90-DB5DB70B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0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F240-C9E4-EC28-24BE-8B8DB394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  <p:pic>
        <p:nvPicPr>
          <p:cNvPr id="3074" name="Picture 2" descr="Ser mujer, joven y latina en Euskadi: &quot;La gente sigue pensando que si  salimos con alguien de España es por interés&quot;">
            <a:extLst>
              <a:ext uri="{FF2B5EF4-FFF2-40B4-BE49-F238E27FC236}">
                <a16:creationId xmlns:a16="http://schemas.microsoft.com/office/drawing/2014/main" id="{F518BF95-A65E-0A0E-577B-6DF95AE837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67" y="2341563"/>
            <a:ext cx="6460065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3B5177-0FCF-08B3-F740-EF694B3C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s-ES" dirty="0" err="1"/>
              <a:t>carmen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4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61E3-0FFA-698F-1633-D7EEFABA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45177"/>
            <a:ext cx="11029616" cy="1188720"/>
          </a:xfrm>
        </p:spPr>
        <p:txBody>
          <a:bodyPr/>
          <a:lstStyle/>
          <a:p>
            <a:pPr algn="ctr"/>
            <a:r>
              <a:rPr lang="es-ES" dirty="0"/>
              <a:t>La hipótesis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B4B9-FEAA-17B1-7915-3CF3EF79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2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61E3-0FFA-698F-1633-D7EEFABA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45177"/>
            <a:ext cx="11029616" cy="1188720"/>
          </a:xfrm>
        </p:spPr>
        <p:txBody>
          <a:bodyPr/>
          <a:lstStyle/>
          <a:p>
            <a:pPr algn="ctr"/>
            <a:r>
              <a:rPr lang="es-ES" dirty="0"/>
              <a:t>La hipótesis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B4B9-FEAA-17B1-7915-3CF3EF79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EC4D4E-0C4E-AB62-C9D4-5C95DD02EF23}"/>
              </a:ext>
            </a:extLst>
          </p:cNvPr>
          <p:cNvSpPr txBox="1">
            <a:spLocks/>
          </p:cNvSpPr>
          <p:nvPr/>
        </p:nvSpPr>
        <p:spPr>
          <a:xfrm>
            <a:off x="868271" y="2473627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dirty="0"/>
              <a:t>¿cobran menos los inmigrantes en </a:t>
            </a:r>
            <a:r>
              <a:rPr lang="es-ES" sz="3200" dirty="0" err="1"/>
              <a:t>españa</a:t>
            </a:r>
            <a:r>
              <a:rPr lang="es-ES" sz="3200" dirty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0656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61A-4B5B-DE1F-3DFB-7747F40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3EBEA-98AE-8BCE-F7D6-8330AF95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572088"/>
            <a:ext cx="11480800" cy="5804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D6F0-2E14-1EE9-78A9-9DC59B24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1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61A-4B5B-DE1F-3DFB-7747F40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3EBEA-98AE-8BCE-F7D6-8330AF95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640" y="572089"/>
            <a:ext cx="11480800" cy="58048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D6F0-2E14-1EE9-78A9-9DC59B24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0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61A-4B5B-DE1F-3DFB-7747F40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3EBEA-98AE-8BCE-F7D6-8330AF95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640" y="572089"/>
            <a:ext cx="11480800" cy="58048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D6F0-2E14-1EE9-78A9-9DC59B24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9BC2B-8608-4C92-BFC1-109EE59EA623}" type="datetime1">
              <a:rPr lang="en-US" smtClean="0"/>
              <a:t>1/15/2023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75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8_TF33552983" id="{961483DA-4BD3-44EC-967F-28A9E73D864F}" vid="{5CA6A686-A782-4144-9C39-0617ED3EC6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{186EBD58-1CB6-4C7A-BBEB-4FD9383D8A8B}tf33552983_win32</Template>
  <TotalTime>1535</TotalTime>
  <Words>721</Words>
  <Application>Microsoft Office PowerPoint</Application>
  <PresentationFormat>Widescreen</PresentationFormat>
  <Paragraphs>134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Franklin Gothic Book</vt:lpstr>
      <vt:lpstr>Franklin Gothic Demi</vt:lpstr>
      <vt:lpstr>Wingdings 2</vt:lpstr>
      <vt:lpstr>DividendVTI</vt:lpstr>
      <vt:lpstr>e.d.a: situación salarial inmigrantes en españa</vt:lpstr>
      <vt:lpstr>Vamos a empezar con cosas que no se cuentan</vt:lpstr>
      <vt:lpstr>San Sebastián. 2021</vt:lpstr>
      <vt:lpstr>carmen</vt:lpstr>
      <vt:lpstr>La hipótesis</vt:lpstr>
      <vt:lpstr>La hipótesis</vt:lpstr>
      <vt:lpstr>PowerPoint Presentation</vt:lpstr>
      <vt:lpstr>PowerPoint Presentation</vt:lpstr>
      <vt:lpstr>PowerPoint Presentation</vt:lpstr>
      <vt:lpstr>¿Cual está siendo la evolución?</vt:lpstr>
      <vt:lpstr>datos</vt:lpstr>
      <vt:lpstr>datos</vt:lpstr>
      <vt:lpstr>PowerPoint Presentation</vt:lpstr>
      <vt:lpstr>PowerPoint Presentation</vt:lpstr>
      <vt:lpstr>Brecha de género  ¿Entiende de nacionalidades?</vt:lpstr>
      <vt:lpstr>prensa</vt:lpstr>
      <vt:lpstr>PowerPoint Presentation</vt:lpstr>
      <vt:lpstr>PowerPoint Presentation</vt:lpstr>
      <vt:lpstr>ENTONCES ¿CUÁL ES EL PROBLEMA?</vt:lpstr>
      <vt:lpstr>PowerPoint Presentation</vt:lpstr>
      <vt:lpstr>PowerPoint Presentation</vt:lpstr>
      <vt:lpstr>PowerPoint Presentation</vt:lpstr>
      <vt:lpstr>PowerPoint Presentation</vt:lpstr>
      <vt:lpstr>Conclusión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e.d.a: situación salarial inmigrantes en españa</dc:title>
  <dc:creator>Jared Rivas</dc:creator>
  <cp:lastModifiedBy>Jared Rivas</cp:lastModifiedBy>
  <cp:revision>1</cp:revision>
  <dcterms:created xsi:type="dcterms:W3CDTF">2023-01-14T12:06:03Z</dcterms:created>
  <dcterms:modified xsi:type="dcterms:W3CDTF">2023-01-16T10:30:24Z</dcterms:modified>
</cp:coreProperties>
</file>