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4Iydybl80ESJCW/GTHevwhuY+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3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4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4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4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6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7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7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7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7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7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7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7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5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1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/>
              <a:t>FACTORY PATTERN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760537" y="3895725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EASE IN CREATING OBJECTS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POSITIVE COMPONENT TEST</a:t>
            </a:r>
            <a:endParaRPr/>
          </a:p>
        </p:txBody>
      </p:sp>
      <p:pic>
        <p:nvPicPr>
          <p:cNvPr id="212" name="Google Shape;21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898" y="2396835"/>
            <a:ext cx="9505734" cy="382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NEGATIVE COMPONENT TEST</a:t>
            </a:r>
            <a:endParaRPr/>
          </a:p>
        </p:txBody>
      </p:sp>
      <p:pic>
        <p:nvPicPr>
          <p:cNvPr id="218" name="Google Shape;21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538" y="2928730"/>
            <a:ext cx="6226619" cy="171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INTRODUCTION TO FACTORY PATTERN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IT’S A CREATIONAL DESIGN PATTERN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PATTERN STATES THAT DEFINE AN INTERFACE FOR CREATING OBJECTS AND LET THE SUBCLASSES DECIDE WHICH CLASS TO INSTANTIATE.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HELPS IN FUTURE SCALABILITY OF SYSTEM.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BENEFITS OF FACTORY PATTERN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FACTORY METHOD PATTERN </a:t>
            </a:r>
            <a:r>
              <a:rPr b="1" lang="en-US"/>
              <a:t>ALLOWS THE SUB-CLASSES TO CHOOSE THE TYPE OF OBJECTS TO CREATE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 PROMOTES THE LOOSE-COUPLING BY ELIMINATING THE NEED TO BIND APPLICATION-SPECIFIC CLASSES INTO THE CODE.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UML CLASS DIAGRAM</a:t>
            </a:r>
            <a:endParaRPr/>
          </a:p>
        </p:txBody>
      </p:sp>
      <p:pic>
        <p:nvPicPr>
          <p:cNvPr id="174" name="Google Shape;17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818" y="2015710"/>
            <a:ext cx="9490364" cy="484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UML DESCRIPTION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THE ABOVE MENTIONED UML CLASS DIAGRAM, A INTERFACE NAMED ‘CAR’ IS IMPLEMENTED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IT LETS ITS SUBORDINATE CLASSES TO IMPLEMENT IT AND TO ACCESS COMMON FUNCTION WITH DIFFERENT FUNCTIONALITIES CLASS WISE.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MOREOVER, I IMPLEMENTED THREE CONCRETE CLASSES OF DIFFERENT TYPES OF CARS.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THEN, THERE IS A FACTORY CLASS WHICH DECIDES WHICH TYPE OF OBJECT IS TO BE CREATED BASED ON THE DATA RECEIVED BY THE MAIN CLASS.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TWO ADDITIONAL CLASSES IMPLEMENTING THE DELIVERY MODULE HAVE BEEN INCLUDED WHICH ARE CLOSELY WORKING ALONG WITH OTHER CLASSES.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FILE STRUCTURE</a:t>
            </a:r>
            <a:endParaRPr/>
          </a:p>
        </p:txBody>
      </p:sp>
      <p:pic>
        <p:nvPicPr>
          <p:cNvPr id="186" name="Google Shape;18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792" y="2391345"/>
            <a:ext cx="3258416" cy="355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CODE SCREENSHOTS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516" y="2064327"/>
            <a:ext cx="4270807" cy="436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582" y="2214694"/>
            <a:ext cx="573838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5587" y="4128655"/>
            <a:ext cx="5667375" cy="230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TESTCASE 1</a:t>
            </a:r>
            <a:endParaRPr/>
          </a:p>
        </p:txBody>
      </p:sp>
      <p:pic>
        <p:nvPicPr>
          <p:cNvPr id="200" name="Google Shape;20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5" y="2426494"/>
            <a:ext cx="88201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TEST-CASE 2</a:t>
            </a:r>
            <a:endParaRPr/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010" y="2214694"/>
            <a:ext cx="8104282" cy="38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2022-11-29T13:55:35Z</dcterms:created>
  <dc:creator>Isha</dc:creator>
</cp:coreProperties>
</file>