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02323-AB42-603B-96BF-DBF4A3E2D36E}" v="267" dt="2022-12-04T01:16:1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5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5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9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0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3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5C4AEED4-2BF9-2F11-B5B7-7290F52C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765" r="-2" b="14185"/>
          <a:stretch/>
        </p:blipFill>
        <p:spPr>
          <a:xfrm>
            <a:off x="-9523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156756"/>
            <a:ext cx="7234769" cy="22299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imes New Roman"/>
                <a:cs typeface="Calibri Light"/>
              </a:rPr>
              <a:t>Singleton Pattern for Used Car System</a:t>
            </a:r>
            <a:endParaRPr lang="en-US" sz="4400" b="1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Calibri"/>
              </a:rPr>
              <a:t>By Satar </a:t>
            </a:r>
            <a:r>
              <a:rPr lang="en-US" sz="5400" b="1" dirty="0" err="1">
                <a:solidFill>
                  <a:srgbClr val="FFFFFF"/>
                </a:solidFill>
                <a:cs typeface="Calibri"/>
              </a:rPr>
              <a:t>Hassni</a:t>
            </a:r>
            <a:endParaRPr lang="en-US" sz="5400" b="1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A96C-9CCE-8C64-F06C-F0D90B96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parts are required to be in the singleton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C8AF-6263-43FD-E907-9A50FF9F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 repo.</a:t>
            </a:r>
          </a:p>
          <a:p>
            <a:pPr>
              <a:buSzPct val="114999"/>
            </a:pPr>
            <a:r>
              <a:rPr lang="en-US" dirty="0"/>
              <a:t>The used car factory.</a:t>
            </a:r>
          </a:p>
          <a:p>
            <a:pPr>
              <a:buSzPct val="114999"/>
            </a:pPr>
            <a:r>
              <a:rPr lang="en-US" dirty="0"/>
              <a:t>The car database.</a:t>
            </a:r>
          </a:p>
          <a:p>
            <a:pPr>
              <a:buSzPct val="114999"/>
            </a:pPr>
            <a:r>
              <a:rPr lang="en-US" dirty="0"/>
              <a:t>Because these parts of our application will only have one instance during run time.</a:t>
            </a:r>
          </a:p>
        </p:txBody>
      </p:sp>
    </p:spTree>
    <p:extLst>
      <p:ext uri="{BB962C8B-B14F-4D97-AF65-F5344CB8AC3E}">
        <p14:creationId xmlns:p14="http://schemas.microsoft.com/office/powerpoint/2010/main" val="245987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0DA-C83A-39DD-65FE-4CD94E23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B0160E-6E18-13B5-6529-18CAA8918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2" y="187325"/>
            <a:ext cx="11793015" cy="6618288"/>
          </a:xfrm>
        </p:spPr>
      </p:pic>
    </p:spTree>
    <p:extLst>
      <p:ext uri="{BB962C8B-B14F-4D97-AF65-F5344CB8AC3E}">
        <p14:creationId xmlns:p14="http://schemas.microsoft.com/office/powerpoint/2010/main" val="1878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5B6A-F04A-FBE0-C3A9-2EEEDE68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0F4CD31-6E51-43BE-5D9E-23BE9474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56" y="4232"/>
            <a:ext cx="11283486" cy="6852711"/>
          </a:xfrm>
        </p:spPr>
      </p:pic>
    </p:spTree>
    <p:extLst>
      <p:ext uri="{BB962C8B-B14F-4D97-AF65-F5344CB8AC3E}">
        <p14:creationId xmlns:p14="http://schemas.microsoft.com/office/powerpoint/2010/main" val="3442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AC3B-4087-13FD-2D72-D6C262D7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468172-8352-FDE2-4D6E-C082556E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27" y="4232"/>
            <a:ext cx="11276644" cy="6852711"/>
          </a:xfrm>
        </p:spPr>
      </p:pic>
    </p:spTree>
    <p:extLst>
      <p:ext uri="{BB962C8B-B14F-4D97-AF65-F5344CB8AC3E}">
        <p14:creationId xmlns:p14="http://schemas.microsoft.com/office/powerpoint/2010/main" val="365735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E73B-9AD7-7866-9437-3D53638C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9822-CD20-1914-2517-945BB530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you can specifically make one instance in the main class this makes it cleaner and maintainable!</a:t>
            </a:r>
          </a:p>
          <a:p>
            <a:pPr>
              <a:buSzPct val="114999"/>
            </a:pPr>
            <a:r>
              <a:rPr lang="en-US" dirty="0"/>
              <a:t>Easier to modify one specific class then every place it's called.</a:t>
            </a:r>
          </a:p>
          <a:p>
            <a:pPr>
              <a:buSzPct val="114999"/>
            </a:pPr>
            <a:r>
              <a:rPr lang="en-US" dirty="0"/>
              <a:t>No need to directly call Main class with a static call to the instance of said object (generally very bad practice).</a:t>
            </a:r>
          </a:p>
        </p:txBody>
      </p:sp>
    </p:spTree>
    <p:extLst>
      <p:ext uri="{BB962C8B-B14F-4D97-AF65-F5344CB8AC3E}">
        <p14:creationId xmlns:p14="http://schemas.microsoft.com/office/powerpoint/2010/main" val="323539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Singleton Pattern for Used Car System</vt:lpstr>
      <vt:lpstr>Which parts are required to be in the singleton pattern?</vt:lpstr>
      <vt:lpstr>PowerPoint Presentation</vt:lpstr>
      <vt:lpstr>PowerPoint Presentation</vt:lpstr>
      <vt:lpstr>PowerPoint Presentation</vt:lpstr>
      <vt:lpstr>Benefits?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dcterms:created xsi:type="dcterms:W3CDTF">2022-12-04T00:59:06Z</dcterms:created>
  <dcterms:modified xsi:type="dcterms:W3CDTF">2022-12-04T02:00:36Z</dcterms:modified>
</cp:coreProperties>
</file>