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09BDE5C-A605-4AD7-BFF2-A79F1C07B3E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3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3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6A30-AED4-46AC-94F7-EBE2C89C4B57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A8F1-25A0-4916-A0F6-5555A91064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698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How to use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Achetype</a:t>
            </a:r>
            <a:r>
              <a:rPr lang="fr-FR" dirty="0" smtClean="0"/>
              <a:t> in </a:t>
            </a:r>
            <a:r>
              <a:rPr lang="fr-FR" dirty="0" err="1" smtClean="0"/>
              <a:t>Eclipse</a:t>
            </a:r>
            <a:endParaRPr lang="fr-FR" dirty="0" smtClean="0"/>
          </a:p>
          <a:p>
            <a:pPr lvl="0"/>
            <a:r>
              <a:rPr lang="fr-FR" dirty="0" err="1" smtClean="0"/>
              <a:t>Run</a:t>
            </a:r>
            <a:r>
              <a:rPr lang="fr-FR" dirty="0" smtClean="0"/>
              <a:t> a login/</a:t>
            </a:r>
            <a:r>
              <a:rPr lang="fr-FR" dirty="0" err="1" smtClean="0"/>
              <a:t>logout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scenario</a:t>
            </a:r>
          </a:p>
          <a:p>
            <a:pPr lvl="0"/>
            <a:r>
              <a:rPr lang="fr-FR" dirty="0" smtClean="0"/>
              <a:t>Read Excel report</a:t>
            </a:r>
          </a:p>
          <a:p>
            <a:pPr lvl="0"/>
            <a:r>
              <a:rPr lang="fr-FR" dirty="0" smtClean="0"/>
              <a:t>Read Html report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61E7F2-88B6-4B4C-BC66-C621702FDDB0}" type="datetimeFigureOut">
              <a:rPr lang="fr-FR" smtClean="0"/>
              <a:t>31/03/2017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ABC2F2-1A85-40D5-9031-FBEF568D4A1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Nora-</a:t>
            </a:r>
            <a:r>
              <a:rPr lang="fr-FR" dirty="0" err="1"/>
              <a:t>Ui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439035" cy="1260629"/>
          </a:xfrm>
        </p:spPr>
        <p:txBody>
          <a:bodyPr/>
          <a:lstStyle/>
          <a:p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2656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err="1"/>
              <a:t>Eclipse</a:t>
            </a:r>
            <a:endParaRPr lang="fr-FR" dirty="0"/>
          </a:p>
          <a:p>
            <a:pPr lvl="0"/>
            <a:r>
              <a:rPr lang="fr-FR" dirty="0" err="1"/>
              <a:t>Run</a:t>
            </a:r>
            <a:r>
              <a:rPr lang="fr-FR" dirty="0"/>
              <a:t> a login/</a:t>
            </a:r>
            <a:r>
              <a:rPr lang="fr-FR" dirty="0" err="1"/>
              <a:t>logout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scenario</a:t>
            </a:r>
          </a:p>
          <a:p>
            <a:pPr lvl="0"/>
            <a:r>
              <a:rPr lang="fr-FR" dirty="0"/>
              <a:t>Read Excel report</a:t>
            </a:r>
          </a:p>
          <a:p>
            <a:pPr lvl="0"/>
            <a:r>
              <a:rPr lang="fr-FR" dirty="0"/>
              <a:t>Read Html report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dirty="0"/>
              <a:t>How to use </a:t>
            </a:r>
            <a:r>
              <a:rPr lang="fr-FR" b="1" dirty="0" err="1"/>
              <a:t>Maven</a:t>
            </a:r>
            <a:r>
              <a:rPr lang="fr-FR" b="1" dirty="0"/>
              <a:t> </a:t>
            </a:r>
            <a:r>
              <a:rPr lang="fr-FR" b="1" dirty="0" err="1"/>
              <a:t>Achetype</a:t>
            </a:r>
            <a:r>
              <a:rPr lang="fr-FR" b="1" dirty="0"/>
              <a:t> in </a:t>
            </a:r>
            <a:r>
              <a:rPr lang="fr-FR" b="1" dirty="0" err="1"/>
              <a:t>Eclipse</a:t>
            </a:r>
            <a:endParaRPr lang="fr-FR" b="1" dirty="0"/>
          </a:p>
          <a:p>
            <a:pPr lvl="0"/>
            <a:r>
              <a:rPr lang="fr-FR" dirty="0" err="1"/>
              <a:t>Run</a:t>
            </a:r>
            <a:r>
              <a:rPr lang="fr-FR" dirty="0"/>
              <a:t> a login/</a:t>
            </a:r>
            <a:r>
              <a:rPr lang="fr-FR" dirty="0" err="1"/>
              <a:t>logout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scenario</a:t>
            </a:r>
          </a:p>
          <a:p>
            <a:pPr lvl="0"/>
            <a:r>
              <a:rPr lang="fr-FR" dirty="0"/>
              <a:t>Read Excel report</a:t>
            </a:r>
          </a:p>
          <a:p>
            <a:pPr lvl="0"/>
            <a:r>
              <a:rPr lang="fr-FR" dirty="0"/>
              <a:t>Read Html report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err="1"/>
              <a:t>Eclipse</a:t>
            </a:r>
            <a:endParaRPr lang="fr-FR" dirty="0"/>
          </a:p>
          <a:p>
            <a:pPr lvl="0"/>
            <a:r>
              <a:rPr lang="fr-FR" b="1" dirty="0" err="1"/>
              <a:t>Run</a:t>
            </a:r>
            <a:r>
              <a:rPr lang="fr-FR" b="1" dirty="0"/>
              <a:t> a login/</a:t>
            </a:r>
            <a:r>
              <a:rPr lang="fr-FR" b="1" dirty="0" err="1"/>
              <a:t>logout</a:t>
            </a:r>
            <a:r>
              <a:rPr lang="fr-FR" b="1" dirty="0"/>
              <a:t> </a:t>
            </a:r>
            <a:r>
              <a:rPr lang="fr-FR" b="1" dirty="0" err="1"/>
              <a:t>sample</a:t>
            </a:r>
            <a:r>
              <a:rPr lang="fr-FR" b="1" dirty="0"/>
              <a:t> scenario</a:t>
            </a:r>
          </a:p>
          <a:p>
            <a:pPr lvl="0"/>
            <a:r>
              <a:rPr lang="fr-FR" dirty="0"/>
              <a:t>Read Excel report</a:t>
            </a:r>
          </a:p>
          <a:p>
            <a:pPr lvl="0"/>
            <a:r>
              <a:rPr lang="fr-FR" dirty="0"/>
              <a:t>Read Html report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err="1"/>
              <a:t>Eclipse</a:t>
            </a:r>
            <a:endParaRPr lang="fr-FR" dirty="0"/>
          </a:p>
          <a:p>
            <a:pPr lvl="0"/>
            <a:r>
              <a:rPr lang="fr-FR" dirty="0" err="1"/>
              <a:t>Run</a:t>
            </a:r>
            <a:r>
              <a:rPr lang="fr-FR" dirty="0"/>
              <a:t> a login/</a:t>
            </a:r>
            <a:r>
              <a:rPr lang="fr-FR" dirty="0" err="1"/>
              <a:t>logout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scenario</a:t>
            </a:r>
          </a:p>
          <a:p>
            <a:pPr lvl="0"/>
            <a:r>
              <a:rPr lang="fr-FR" b="1" dirty="0"/>
              <a:t>Read Excel report</a:t>
            </a:r>
          </a:p>
          <a:p>
            <a:pPr lvl="0"/>
            <a:r>
              <a:rPr lang="fr-FR" dirty="0"/>
              <a:t>Read Html report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Nora-</a:t>
            </a:r>
            <a:r>
              <a:rPr lang="fr-FR" dirty="0" err="1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How to use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Achetype</a:t>
            </a:r>
            <a:r>
              <a:rPr lang="fr-FR" dirty="0"/>
              <a:t> in </a:t>
            </a:r>
            <a:r>
              <a:rPr lang="fr-FR" dirty="0" err="1"/>
              <a:t>Eclipse</a:t>
            </a:r>
            <a:endParaRPr lang="fr-FR" dirty="0"/>
          </a:p>
          <a:p>
            <a:pPr lvl="0"/>
            <a:r>
              <a:rPr lang="fr-FR" dirty="0" err="1"/>
              <a:t>Run</a:t>
            </a:r>
            <a:r>
              <a:rPr lang="fr-FR" dirty="0"/>
              <a:t> a login/</a:t>
            </a:r>
            <a:r>
              <a:rPr lang="fr-FR" dirty="0" err="1"/>
              <a:t>logout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scenario</a:t>
            </a:r>
          </a:p>
          <a:p>
            <a:pPr lvl="0"/>
            <a:r>
              <a:rPr lang="fr-FR" dirty="0"/>
              <a:t>Read Excel report</a:t>
            </a:r>
          </a:p>
          <a:p>
            <a:pPr lvl="0"/>
            <a:r>
              <a:rPr lang="fr-FR" b="1" dirty="0"/>
              <a:t>Read Html report</a:t>
            </a:r>
            <a:endParaRPr lang="en-US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101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Austin</vt:lpstr>
      <vt:lpstr>Nora-Ui</vt:lpstr>
      <vt:lpstr>Nora-Ui</vt:lpstr>
      <vt:lpstr>Nora-Ui</vt:lpstr>
      <vt:lpstr>Nora-Ui</vt:lpstr>
      <vt:lpstr>Nora-Ui</vt:lpstr>
      <vt:lpstr>Nora-Ui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Nora-Ui</dc:title>
  <dc:creator>sgrillon</dc:creator>
  <cp:lastModifiedBy>sgrillon</cp:lastModifiedBy>
  <cp:revision>2</cp:revision>
  <dcterms:created xsi:type="dcterms:W3CDTF">2017-03-31T09:22:44Z</dcterms:created>
  <dcterms:modified xsi:type="dcterms:W3CDTF">2017-03-31T09:39:22Z</dcterms:modified>
</cp:coreProperties>
</file>