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Default">
            <a:extLst>
              <a:ext uri="{FF2B5EF4-FFF2-40B4-BE49-F238E27FC236}">
                <a16:creationId xmlns:a16="http://schemas.microsoft.com/office/drawing/2014/main" id="{EFC74B4C-D832-409B-9CF4-73C1EFF1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41012"/>
              </p:ext>
            </p:extLst>
          </p:nvPr>
        </p:nvGraphicFramePr>
        <p:xfrm>
          <a:off x="2032000" y="50532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3" name="TableWithHeader">
            <a:extLst>
              <a:ext uri="{FF2B5EF4-FFF2-40B4-BE49-F238E27FC236}">
                <a16:creationId xmlns:a16="http://schemas.microsoft.com/office/drawing/2014/main" id="{88924A8A-369D-47A9-A9B4-1D983C504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00572"/>
              </p:ext>
            </p:extLst>
          </p:nvPr>
        </p:nvGraphicFramePr>
        <p:xfrm>
          <a:off x="2032000" y="395271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4" name="TableWithLabels">
            <a:extLst>
              <a:ext uri="{FF2B5EF4-FFF2-40B4-BE49-F238E27FC236}">
                <a16:creationId xmlns:a16="http://schemas.microsoft.com/office/drawing/2014/main" id="{AA1AAB37-BDD1-48BE-A345-80243926D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99540"/>
              </p:ext>
            </p:extLst>
          </p:nvPr>
        </p:nvGraphicFramePr>
        <p:xfrm>
          <a:off x="725214" y="2229018"/>
          <a:ext cx="9434789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205655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77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LabelsVertical">
            <a:extLst>
              <a:ext uri="{FF2B5EF4-FFF2-40B4-BE49-F238E27FC236}">
                <a16:creationId xmlns:a16="http://schemas.microsoft.com/office/drawing/2014/main" id="{EFC74B4C-D832-409B-9CF4-73C1EFF1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02312"/>
              </p:ext>
            </p:extLst>
          </p:nvPr>
        </p:nvGraphicFramePr>
        <p:xfrm>
          <a:off x="1453931" y="1167474"/>
          <a:ext cx="20320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4" name="LabelsHorizontal">
            <a:extLst>
              <a:ext uri="{FF2B5EF4-FFF2-40B4-BE49-F238E27FC236}">
                <a16:creationId xmlns:a16="http://schemas.microsoft.com/office/drawing/2014/main" id="{7455F7F4-8610-4DEE-85D4-406824A7C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93966"/>
              </p:ext>
            </p:extLst>
          </p:nvPr>
        </p:nvGraphicFramePr>
        <p:xfrm>
          <a:off x="5353269" y="1167474"/>
          <a:ext cx="2031999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910216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4818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61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46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11</cp:revision>
  <dcterms:created xsi:type="dcterms:W3CDTF">2021-03-03T11:00:29Z</dcterms:created>
  <dcterms:modified xsi:type="dcterms:W3CDTF">2021-04-01T08:05:17Z</dcterms:modified>
</cp:coreProperties>
</file>