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87990" autoAdjust="0"/>
  </p:normalViewPr>
  <p:slideViewPr>
    <p:cSldViewPr snapToGrid="0">
      <p:cViewPr varScale="1">
        <p:scale>
          <a:sx n="84" d="100"/>
          <a:sy n="84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5D4D8-2CEB-4A1B-A934-76F36437110E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A0F52-FBD9-4CF2-86CF-3E7CB77A94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8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/>
              <a:t>Slide Title 3 from notes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A0F52-FBD9-4CF2-86CF-3E7CB77A942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5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8BB8EC6-C7DA-4E2F-86DF-BDE9856B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53"/>
            <a:ext cx="10515600" cy="446405"/>
          </a:xfrm>
        </p:spPr>
        <p:txBody>
          <a:bodyPr>
            <a:normAutofit/>
          </a:bodyPr>
          <a:lstStyle/>
          <a:p>
            <a:r>
              <a:rPr lang="de-DE" sz="1400" b="1"/>
              <a:t>Slide Title 1</a:t>
            </a:r>
          </a:p>
        </p:txBody>
      </p:sp>
    </p:spTree>
    <p:extLst>
      <p:ext uri="{BB962C8B-B14F-4D97-AF65-F5344CB8AC3E}">
        <p14:creationId xmlns:p14="http://schemas.microsoft.com/office/powerpoint/2010/main" val="195077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AAF5B2-C516-40D5-AF97-17261F58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274320"/>
          </a:xfrm>
        </p:spPr>
        <p:txBody>
          <a:bodyPr>
            <a:noAutofit/>
          </a:bodyPr>
          <a:lstStyle/>
          <a:p>
            <a:r>
              <a:rPr lang="de-DE" sz="1600"/>
              <a:t>Slide Title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07FE1F-C181-4EEA-B4CE-15A9D070A7C3}"/>
              </a:ext>
            </a:extLst>
          </p:cNvPr>
          <p:cNvSpPr txBox="1"/>
          <p:nvPr/>
        </p:nvSpPr>
        <p:spPr>
          <a:xfrm>
            <a:off x="4354830" y="27089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13554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807FE1F-C181-4EEA-B4CE-15A9D070A7C3}"/>
              </a:ext>
            </a:extLst>
          </p:cNvPr>
          <p:cNvSpPr txBox="1"/>
          <p:nvPr/>
        </p:nvSpPr>
        <p:spPr>
          <a:xfrm>
            <a:off x="4354830" y="27089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62161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Slide Title 1</vt:lpstr>
      <vt:lpstr>Slide Title 2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15</cp:revision>
  <dcterms:created xsi:type="dcterms:W3CDTF">2021-03-03T11:00:29Z</dcterms:created>
  <dcterms:modified xsi:type="dcterms:W3CDTF">2021-11-05T11:13:08Z</dcterms:modified>
</cp:coreProperties>
</file>