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Default">
            <a:extLst>
              <a:ext uri="{FF2B5EF4-FFF2-40B4-BE49-F238E27FC236}">
                <a16:creationId xmlns:a16="http://schemas.microsoft.com/office/drawing/2014/main" id="{EFC74B4C-D832-409B-9CF4-73C1EFF1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41012"/>
              </p:ext>
            </p:extLst>
          </p:nvPr>
        </p:nvGraphicFramePr>
        <p:xfrm>
          <a:off x="2032000" y="50532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0495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52643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79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graphicFrame>
        <p:nvGraphicFramePr>
          <p:cNvPr id="3" name="TableWithHeader">
            <a:extLst>
              <a:ext uri="{FF2B5EF4-FFF2-40B4-BE49-F238E27FC236}">
                <a16:creationId xmlns:a16="http://schemas.microsoft.com/office/drawing/2014/main" id="{88924A8A-369D-47A9-A9B4-1D983C504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00572"/>
              </p:ext>
            </p:extLst>
          </p:nvPr>
        </p:nvGraphicFramePr>
        <p:xfrm>
          <a:off x="2032000" y="395271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0495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52643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79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Header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Header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Header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graphicFrame>
        <p:nvGraphicFramePr>
          <p:cNvPr id="4" name="TableWithLabels">
            <a:extLst>
              <a:ext uri="{FF2B5EF4-FFF2-40B4-BE49-F238E27FC236}">
                <a16:creationId xmlns:a16="http://schemas.microsoft.com/office/drawing/2014/main" id="{AA1AAB37-BDD1-48BE-A345-80243926D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299540"/>
              </p:ext>
            </p:extLst>
          </p:nvPr>
        </p:nvGraphicFramePr>
        <p:xfrm>
          <a:off x="725214" y="2229018"/>
          <a:ext cx="9434789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205655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2076378">
                  <a:extLst>
                    <a:ext uri="{9D8B030D-6E8A-4147-A177-3AD203B41FA5}">
                      <a16:colId xmlns:a16="http://schemas.microsoft.com/office/drawing/2014/main" val="3700495073"/>
                    </a:ext>
                  </a:extLst>
                </a:gridCol>
                <a:gridCol w="2076378">
                  <a:extLst>
                    <a:ext uri="{9D8B030D-6E8A-4147-A177-3AD203B41FA5}">
                      <a16:colId xmlns:a16="http://schemas.microsoft.com/office/drawing/2014/main" val="4155264383"/>
                    </a:ext>
                  </a:extLst>
                </a:gridCol>
                <a:gridCol w="2076378">
                  <a:extLst>
                    <a:ext uri="{9D8B030D-6E8A-4147-A177-3AD203B41FA5}">
                      <a16:colId xmlns:a16="http://schemas.microsoft.com/office/drawing/2014/main" val="113879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de-DE" sz="14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label</a:t>
                      </a:r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de-DE" sz="14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label</a:t>
                      </a:r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de-DE" sz="14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label</a:t>
                      </a:r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B8BB8EC6-C7DA-4E2F-86DF-BDE9856B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53"/>
            <a:ext cx="10515600" cy="446405"/>
          </a:xfrm>
        </p:spPr>
        <p:txBody>
          <a:bodyPr>
            <a:normAutofit/>
          </a:bodyPr>
          <a:lstStyle/>
          <a:p>
            <a:r>
              <a:rPr lang="de-DE" sz="1400" b="1"/>
              <a:t>Tabellen 1</a:t>
            </a:r>
          </a:p>
        </p:txBody>
      </p:sp>
    </p:spTree>
    <p:extLst>
      <p:ext uri="{BB962C8B-B14F-4D97-AF65-F5344CB8AC3E}">
        <p14:creationId xmlns:p14="http://schemas.microsoft.com/office/powerpoint/2010/main" val="195077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LabelsVertical">
            <a:extLst>
              <a:ext uri="{FF2B5EF4-FFF2-40B4-BE49-F238E27FC236}">
                <a16:creationId xmlns:a16="http://schemas.microsoft.com/office/drawing/2014/main" id="{EFC74B4C-D832-409B-9CF4-73C1EFF1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02312"/>
              </p:ext>
            </p:extLst>
          </p:nvPr>
        </p:nvGraphicFramePr>
        <p:xfrm>
          <a:off x="1453931" y="1167474"/>
          <a:ext cx="20320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graphicFrame>
        <p:nvGraphicFramePr>
          <p:cNvPr id="4" name="LabelsHorizontal">
            <a:extLst>
              <a:ext uri="{FF2B5EF4-FFF2-40B4-BE49-F238E27FC236}">
                <a16:creationId xmlns:a16="http://schemas.microsoft.com/office/drawing/2014/main" id="{7455F7F4-8610-4DEE-85D4-406824A7C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93966"/>
              </p:ext>
            </p:extLst>
          </p:nvPr>
        </p:nvGraphicFramePr>
        <p:xfrm>
          <a:off x="5353269" y="1167474"/>
          <a:ext cx="2031999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910216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4818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12AAF5B2-C516-40D5-AF97-17261F58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274320"/>
          </a:xfrm>
        </p:spPr>
        <p:txBody>
          <a:bodyPr>
            <a:noAutofit/>
          </a:bodyPr>
          <a:lstStyle/>
          <a:p>
            <a:r>
              <a:rPr lang="de-DE" sz="1600"/>
              <a:t>Tabellen 2</a:t>
            </a:r>
          </a:p>
        </p:txBody>
      </p:sp>
    </p:spTree>
    <p:extLst>
      <p:ext uri="{BB962C8B-B14F-4D97-AF65-F5344CB8AC3E}">
        <p14:creationId xmlns:p14="http://schemas.microsoft.com/office/powerpoint/2010/main" val="362161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48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Tabellen 1</vt:lpstr>
      <vt:lpstr>Tabellen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12</cp:revision>
  <dcterms:created xsi:type="dcterms:W3CDTF">2021-03-03T11:00:29Z</dcterms:created>
  <dcterms:modified xsi:type="dcterms:W3CDTF">2021-11-05T09:43:24Z</dcterms:modified>
</cp:coreProperties>
</file>