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3.xml" ContentType="application/vnd.openxmlformats-officedocument.drawingml.chart+xml"/>
  <Override PartName="/ppt/charts/colors3.xml" ContentType="application/vnd.ms-office.chartcolorstyle+xml"/>
  <Override PartName="/ppt/charts/style3.xml" ContentType="application/vnd.ms-office.chartstyle+xml"/>
  <Override PartName="/ppt/slides/slide3.xml" ContentType="application/vnd.openxmlformats-officedocument.presentationml.slide+xml"/>
  <Override PartName="/ppt/charts/chart4.xml" ContentType="application/vnd.openxmlformats-officedocument.drawingml.chart+xml"/>
  <Override PartName="/ppt/charts/colors4.xml" ContentType="application/vnd.ms-office.chartcolorstyle+xml"/>
  <Override PartName="/ppt/charts/style4.xml" ContentType="application/vnd.ms-office.chartstyle+xml"/>
  <Override PartName="/ppt/charts/chart5.xml" ContentType="application/vnd.openxmlformats-officedocument.drawingml.chart+xml"/>
  <Override PartName="/ppt/charts/colors5.xml" ContentType="application/vnd.ms-office.chartcolorstyle+xml"/>
  <Override PartName="/ppt/charts/style5.xml" ContentType="application/vnd.ms-office.chartstyle+xml"/>
  <Default Extension="jpg" ContentType="image/jpeg"/>
  <Default Extension="png" ContentType="image/png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8"/>
    <p:sldId id="29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917232"/>
        <c:axId val="2126909104"/>
      </c:barChart>
      <c:catAx>
        <c:axId val="195791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91495595886406533"/>
          <c:h val="0.14047938737527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6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/>
          </p:nvPr>
        </p:nvGraphicFramePr>
        <p:xfrm>
          <a:off x="7874000" y="1600200"/>
          <a:ext cx="3217333" cy="3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AC18D86-22C8-466A-9D09-FF41BFEAAE63}"/>
              </a:ext>
            </a:extLst>
          </p:cNvPr>
          <p:cNvGraphicFramePr/>
          <p:nvPr>
            <p:extLst/>
          </p:nvPr>
        </p:nvGraphicFramePr>
        <p:xfrm>
          <a:off x="939800" y="1600200"/>
          <a:ext cx="3217333" cy="3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20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tackedBars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094591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PieChart">
            <a:extLst>
              <a:ext uri="{FF2B5EF4-FFF2-40B4-BE49-F238E27FC236}">
                <a16:creationId xmlns:a16="http://schemas.microsoft.com/office/drawing/2014/main" id="{1AC18D86-22C8-466A-9D09-FF41BFEAA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548149"/>
              </p:ext>
            </p:extLst>
          </p:nvPr>
        </p:nvGraphicFramePr>
        <p:xfrm>
          <a:off x="939800" y="1600200"/>
          <a:ext cx="3217333" cy="3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StackedBars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094591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imageJPG">
            <a:extLst>
              <a:ext uri="{FF2B5EF4-FFF2-40B4-BE49-F238E27FC236}">
                <a16:creationId xmlns:a16="http://schemas.microsoft.com/office/drawing/2014/main" id="{03FB77F5-D0B5-47A8-B24B-6282D83E0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2" y="1642533"/>
            <a:ext cx="1532467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png</a:t>
            </a:r>
          </a:p>
        </p:txBody>
      </p:sp>
      <p:pic>
        <p:nvPicPr>
          <p:cNvPr id="5" name="imageJPG">
            <a:extLst>
              <a:ext uri="{FF2B5EF4-FFF2-40B4-BE49-F238E27FC236}">
                <a16:creationId xmlns:a16="http://schemas.microsoft.com/office/drawing/2014/main" id="{03FB77F5-D0B5-47A8-B24B-6282D83E0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2" y="1642533"/>
            <a:ext cx="1532467" cy="8620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5728B1-BA9B-4C80-A65B-D362D200F393}"/>
              </a:ext>
            </a:extLst>
          </p:cNvPr>
          <p:cNvSpPr txBox="1"/>
          <p:nvPr/>
        </p:nvSpPr>
        <p:spPr>
          <a:xfrm>
            <a:off x="1430867" y="164253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jpg</a:t>
            </a:r>
          </a:p>
        </p:txBody>
      </p:sp>
      <p:pic>
        <p:nvPicPr>
          <p:cNvPr id="4" name="imagePNG">
            <a:extLst>
              <a:ext uri="{FF2B5EF4-FFF2-40B4-BE49-F238E27FC236}">
                <a16:creationId xmlns:a16="http://schemas.microsoft.com/office/drawing/2014/main" id="{BCBD13F0-D49A-4427-B432-BE7641A64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22" y="1075713"/>
            <a:ext cx="609601" cy="3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Test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</cp:revision>
  <dcterms:created xsi:type="dcterms:W3CDTF">2021-03-03T11:00:29Z</dcterms:created>
  <dcterms:modified xsi:type="dcterms:W3CDTF">2021-03-11T08:49:23Z</dcterms:modified>
</cp:coreProperties>
</file>