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2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9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8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15002812187102782"/>
          <c:y val="0.11375708347054997"/>
          <c:w val="0.81495485716658533"/>
          <c:h val="0.68345897870572447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20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61-426B-A026-4AA584F30620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61-426B-A026-4AA584F30620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61-426B-A026-4AA584F306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957917232"/>
        <c:axId val="2126909104"/>
      </c:barChart>
      <c:catAx>
        <c:axId val="195791723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126909104"/>
        <c:crosses val="autoZero"/>
        <c:auto val="1"/>
        <c:lblAlgn val="ctr"/>
        <c:lblOffset val="100"/>
        <c:noMultiLvlLbl val="0"/>
      </c:catAx>
      <c:valAx>
        <c:axId val="2126909104"/>
        <c:scaling>
          <c:orientation val="minMax"/>
        </c:scaling>
        <c:delete val="1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957917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0548180744734846E-2"/>
          <c:y val="0.83814293641740445"/>
          <c:w val="0.56433623255470511"/>
          <c:h val="5.447970489915284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61-426B-A026-4AA584F30620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61-426B-A026-4AA584F30620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61-426B-A026-4AA584F306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57917232"/>
        <c:axId val="2126909104"/>
      </c:barChart>
      <c:catAx>
        <c:axId val="1957917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126909104"/>
        <c:crosses val="autoZero"/>
        <c:auto val="1"/>
        <c:lblAlgn val="ctr"/>
        <c:lblOffset val="100"/>
        <c:noMultiLvlLbl val="0"/>
      </c:catAx>
      <c:valAx>
        <c:axId val="2126909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957917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0548180744734846E-2"/>
          <c:y val="0.83814293641740445"/>
          <c:w val="0.91495595886406533"/>
          <c:h val="0.1404793873752758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20F-4171-8649-BA0A893E3E4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20F-4171-8649-BA0A893E3E4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20F-4171-8649-BA0A893E3E4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20F-4171-8649-BA0A893E3E41}"/>
              </c:ext>
            </c:extLst>
          </c:dPt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61-426B-A026-4AA584F30620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D20F-4171-8649-BA0A893E3E4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D20F-4171-8649-BA0A893E3E4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D20F-4171-8649-BA0A893E3E4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D20F-4171-8649-BA0A893E3E41}"/>
              </c:ext>
            </c:extLst>
          </c:dPt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61-426B-A026-4AA584F30620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D20F-4171-8649-BA0A893E3E4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D20F-4171-8649-BA0A893E3E4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D20F-4171-8649-BA0A893E3E4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D20F-4171-8649-BA0A893E3E41}"/>
              </c:ext>
            </c:extLst>
          </c:dPt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61-426B-A026-4AA584F306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74E8EA-5B00-4A3B-B59F-EC4E4B939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E61B3D-65EA-471B-9766-DCCA90C76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F00408-A4E0-4761-A5E9-44912BF76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15.03.2021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E195F8-E13B-4FA4-BCA3-6EC2C9C63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B110CE-87BB-46B9-BB35-21D7C9DE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057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DBCFC5-7207-4A8D-BE8A-5CF4170E6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C6ECA1E-78F2-4882-BD71-44B1A0BB4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AC190C-39DA-4FE9-9F15-BB456ADE1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15.03.2021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8D0DEE-E1F8-42DF-91D4-1476BD57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83618A-B8C6-439D-BFAD-E3F24E67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961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A8B4105-53FA-4EDD-8F40-8A748CA7B0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28B42F0-ECA4-4EC9-B9EF-4015BBBFE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47699-4DE6-40E2-AA97-10BCBE234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15.03.2021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B0FD3A-5044-4C11-A1D4-6FF337854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AF5DC1-DA7D-46E6-9B89-C9A88162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717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C3E17C-B10B-4986-8239-AADBC61B1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41E2B5-F611-4FFD-BEB8-303B8547D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94B632-E2A7-43DC-9D70-A72055855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15.03.2021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7B4D7F-C83D-4F08-9AE8-7762CB0CC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1F1DAF-29C0-412A-AB0B-28DF6015A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282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08586-A19C-47C1-B133-302130EDE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FE0B37-7FEA-4451-B427-281E7AD10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1C818C-2616-458B-9229-B2142CAFA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15.03.2021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9BD820-2968-45B2-A473-5D7A0898D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E4DA73-E3F4-4B3A-B08C-3CBD905C7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389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1D5966-D616-4232-AD5A-71F5FB97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435B2A-F07C-4E1F-BCE0-4FF97EACB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EA761B-B7D8-41E5-90C8-216499DE7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8397E5-6D0C-40DF-B3F4-E0DAF9C01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15.03.2021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08114E-E4A1-4F30-BF0C-77CFA7B70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481489-21CB-4A38-9EE8-91A8C3F7E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38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61E89E-36C3-425D-8A6F-7B0DE40C3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5B72A2-6DC3-4D4C-B40A-071356317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6BEB47-9E1B-4683-8168-703DCA4AE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CC2728-F970-40B2-9950-1F169D213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9A1D102-2C66-4FC1-A7A5-32DB1B727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BF61595-2FFA-4546-A3EB-5D9411150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15.03.2021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16D5EF8-ED9F-40F0-B9B0-797EC40A8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9FF942D-1282-49B6-8590-CED9CB099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752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527E4-9ABC-4474-A95C-F9B066E9D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76637BD-6041-4D50-A3FE-99EDEFF0B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15.03.2021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64556FD-E49C-4F05-80F3-306F8B6AA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08ACB0-3443-4D1A-8538-8D7518285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338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072CF90-3789-429F-A013-2233616E7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15.03.2021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C6828FA-8482-45E2-BB35-32A09C4F4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94E47CE-9C58-43F9-BA68-0E6F890C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487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83A85E-016E-4CCA-9622-75207122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B93A59-AB15-4E5B-BF52-53CF583C5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E989FF-F415-4BE3-AE40-3CCDC0180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EC3F48-F4B5-43BC-81A0-F92A5D1E9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15.03.2021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52B1DC-6218-45B0-B202-D2C0B45BD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F7B0A8-7084-4EBF-A03D-630E663D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8958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1C9E9C-E671-4D6B-A57F-5421588C1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F83EBF2-7225-4EB1-86DD-46063AF4E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CCC069-178D-4D12-8FAA-BE0709ECE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929451-21D8-4D84-A77F-04FA13B0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15.03.2021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CDDED3-C5DB-4DF3-BB15-E435059D5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1DD9BD-9234-481E-8E36-7C9107D7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301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DD50C01-6F5E-489F-8701-48166470C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D4DB23-3191-4F96-B41D-5BEA070F9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B5A975-3DDC-4CEC-8C5F-B9BDA47AB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60A0F-5ED1-45ED-A5D5-DB038E6B70D9}" type="datetimeFigureOut">
              <a:rPr lang="de-DE" smtClean="0"/>
              <a:t>15.03.2021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2EAA25-DFB0-4873-A7C7-165FE75D4B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B52CF3-C46B-4519-89AD-0EB659D085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57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tackedBars">
            <a:extLst>
              <a:ext uri="{FF2B5EF4-FFF2-40B4-BE49-F238E27FC236}">
                <a16:creationId xmlns:a16="http://schemas.microsoft.com/office/drawing/2014/main" id="{C687C97D-A731-4191-B8CE-878B341531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2094591"/>
              </p:ext>
            </p:extLst>
          </p:nvPr>
        </p:nvGraphicFramePr>
        <p:xfrm>
          <a:off x="2717800" y="1232430"/>
          <a:ext cx="6189133" cy="4770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6799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lumnChart">
            <a:extLst>
              <a:ext uri="{FF2B5EF4-FFF2-40B4-BE49-F238E27FC236}">
                <a16:creationId xmlns:a16="http://schemas.microsoft.com/office/drawing/2014/main" id="{C687C97D-A731-4191-B8CE-878B341531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3529222"/>
              </p:ext>
            </p:extLst>
          </p:nvPr>
        </p:nvGraphicFramePr>
        <p:xfrm>
          <a:off x="7874000" y="1600200"/>
          <a:ext cx="3217333" cy="35644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PieChart">
            <a:extLst>
              <a:ext uri="{FF2B5EF4-FFF2-40B4-BE49-F238E27FC236}">
                <a16:creationId xmlns:a16="http://schemas.microsoft.com/office/drawing/2014/main" id="{1AC18D86-22C8-466A-9D09-FF41BFEAAE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6548149"/>
              </p:ext>
            </p:extLst>
          </p:nvPr>
        </p:nvGraphicFramePr>
        <p:xfrm>
          <a:off x="939800" y="1600200"/>
          <a:ext cx="3217333" cy="35644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3203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Breitbild</PresentationFormat>
  <Paragraphs>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Thomas Singer</dc:creator>
  <cp:lastModifiedBy>Thomas Singer</cp:lastModifiedBy>
  <cp:revision>6</cp:revision>
  <dcterms:created xsi:type="dcterms:W3CDTF">2021-03-03T11:00:29Z</dcterms:created>
  <dcterms:modified xsi:type="dcterms:W3CDTF">2021-03-15T09:45:29Z</dcterms:modified>
</cp:coreProperties>
</file>