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5F0CCA3-855D-4D82-A963-EE176A3C9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000250"/>
            <a:ext cx="5080000" cy="28575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643722-B1F8-4FFE-8C1E-F3D4C4F157C2}"/>
              </a:ext>
            </a:extLst>
          </p:cNvPr>
          <p:cNvSpPr txBox="1"/>
          <p:nvPr/>
        </p:nvSpPr>
        <p:spPr>
          <a:xfrm>
            <a:off x="1430867" y="10414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jpg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D643722-B1F8-4FFE-8C1E-F3D4C4F157C2}"/>
              </a:ext>
            </a:extLst>
          </p:cNvPr>
          <p:cNvSpPr txBox="1"/>
          <p:nvPr/>
        </p:nvSpPr>
        <p:spPr>
          <a:xfrm>
            <a:off x="1430867" y="104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png</a:t>
            </a:r>
          </a:p>
        </p:txBody>
      </p:sp>
      <p:pic>
        <p:nvPicPr>
          <p:cNvPr id="5" name="imageJPG">
            <a:extLst>
              <a:ext uri="{FF2B5EF4-FFF2-40B4-BE49-F238E27FC236}">
                <a16:creationId xmlns:a16="http://schemas.microsoft.com/office/drawing/2014/main" id="{03FB77F5-D0B5-47A8-B24B-6282D83E0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2" y="1642533"/>
            <a:ext cx="1532467" cy="8620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5728B1-BA9B-4C80-A65B-D362D200F393}"/>
              </a:ext>
            </a:extLst>
          </p:cNvPr>
          <p:cNvSpPr txBox="1"/>
          <p:nvPr/>
        </p:nvSpPr>
        <p:spPr>
          <a:xfrm>
            <a:off x="1430867" y="164253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jpg</a:t>
            </a:r>
          </a:p>
        </p:txBody>
      </p:sp>
      <p:pic>
        <p:nvPicPr>
          <p:cNvPr id="4" name="imagePNG">
            <a:extLst>
              <a:ext uri="{FF2B5EF4-FFF2-40B4-BE49-F238E27FC236}">
                <a16:creationId xmlns:a16="http://schemas.microsoft.com/office/drawing/2014/main" id="{BCBD13F0-D49A-4427-B432-BE7641A64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22" y="1075713"/>
            <a:ext cx="609601" cy="3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8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22</cp:revision>
  <dcterms:created xsi:type="dcterms:W3CDTF">2021-03-03T11:00:29Z</dcterms:created>
  <dcterms:modified xsi:type="dcterms:W3CDTF">2021-03-16T12:10:23Z</dcterms:modified>
</cp:coreProperties>
</file>