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gerla/pptx-automiz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A352D2-3D71-44AF-ABF4-7B8631A6B015}"/>
              </a:ext>
            </a:extLst>
          </p:cNvPr>
          <p:cNvSpPr txBox="1"/>
          <p:nvPr/>
        </p:nvSpPr>
        <p:spPr>
          <a:xfrm>
            <a:off x="4876800" y="2641600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Link to Repository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5</cp:revision>
  <dcterms:created xsi:type="dcterms:W3CDTF">2021-03-03T11:00:29Z</dcterms:created>
  <dcterms:modified xsi:type="dcterms:W3CDTF">2021-03-11T09:56:38Z</dcterms:modified>
</cp:coreProperties>
</file>