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6"/>
  </p:notes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2" autoAdjust="0"/>
    <p:restoredTop sz="94154" autoAdjust="0"/>
  </p:normalViewPr>
  <p:slideViewPr>
    <p:cSldViewPr snapToGrid="0">
      <p:cViewPr varScale="1">
        <p:scale>
          <a:sx n="86" d="100"/>
          <a:sy n="86" d="100"/>
        </p:scale>
        <p:origin x="120" y="7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FF952-1403-45BF-86A1-E2BA9ACE4472}" type="datetimeFigureOut">
              <a:rPr lang="de-DE" smtClean="0"/>
              <a:t>25.04.2023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981C3F-FCEB-486B-AF41-BF53D9D62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1529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Title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81C3F-FCEB-486B-AF41-BF53D9D62B4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968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Content Orange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81C3F-FCEB-486B-AF41-BF53D9D62B4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1747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Content Blue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81C3F-FCEB-486B-AF41-BF53D9D62B4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1958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 blu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877A42-A0C7-4C11-ACA4-FD63CDA8FF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93CF487-D4D0-43DF-B054-9230389CDA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158D12-82DA-4460-A905-95F34815B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C45B1-F788-46AE-AAC0-0AB7864C8CDB}" type="datetimeFigureOut">
              <a:rPr lang="de-DE" smtClean="0"/>
              <a:t>25.04.2023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63F0B1-DFF7-47DB-BE2F-B7DD35AA3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4856B9-4D7E-4770-BF97-369A880AC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BDC7-A453-4B62-B9FF-BE69BD8ECF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763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 gree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877A42-A0C7-4C11-ACA4-FD63CDA8FF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accent6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93CF487-D4D0-43DF-B054-9230389CDA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158D12-82DA-4460-A905-95F34815B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C45B1-F788-46AE-AAC0-0AB7864C8CDB}" type="datetimeFigureOut">
              <a:rPr lang="de-DE" smtClean="0"/>
              <a:t>25.04.2023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63F0B1-DFF7-47DB-BE2F-B7DD35AA3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4856B9-4D7E-4770-BF97-369A880AC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BDC7-A453-4B62-B9FF-BE69BD8ECF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9276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C7B6C4-9F88-42BE-99D9-3D806CCFE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1A5B747-F9B5-4F54-B108-78767C121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C45B1-F788-46AE-AAC0-0AB7864C8CDB}" type="datetimeFigureOut">
              <a:rPr lang="de-DE" smtClean="0"/>
              <a:t>25.04.2023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A67BEDA-BEEC-4F65-BD44-DD1952ED2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8E63E57-4E7E-47D1-B0B0-AC421457E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BDC7-A453-4B62-B9FF-BE69BD8ECF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868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 oran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877A42-A0C7-4C11-ACA4-FD63CDA8FF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accent2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93CF487-D4D0-43DF-B054-9230389CDA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158D12-82DA-4460-A905-95F34815B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C45B1-F788-46AE-AAC0-0AB7864C8CDB}" type="datetimeFigureOut">
              <a:rPr lang="de-DE" smtClean="0"/>
              <a:t>25.04.2023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63F0B1-DFF7-47DB-BE2F-B7DD35AA3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4856B9-4D7E-4770-BF97-369A880AC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BDC7-A453-4B62-B9FF-BE69BD8ECF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8094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5BFCF7-3BB1-46B0-BCCB-C66CE90CB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7638615-09D8-45AC-87B8-8BE7E69FF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47CCAB-0896-4B5B-8BAE-ACC1784D8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C45B1-F788-46AE-AAC0-0AB7864C8CDB}" type="datetimeFigureOut">
              <a:rPr lang="de-DE" smtClean="0"/>
              <a:t>25.04.2023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C26D6E-98EB-4FC1-BA40-4467CF710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683476-04FD-4A47-B9DE-1CCE3B834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BDC7-A453-4B62-B9FF-BE69BD8ECF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1582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6ED0CE-95EF-4DFE-8050-32E0A8B44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CB7004-9A09-4EB1-9FA1-1B3997E7DC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2CC56D7-5B85-4CCB-BEB1-818529FD3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88417B7-ED12-4332-BFDE-9326BE8B3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C45B1-F788-46AE-AAC0-0AB7864C8CDB}" type="datetimeFigureOut">
              <a:rPr lang="de-DE" smtClean="0"/>
              <a:t>25.04.2023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D7730A1-A3BC-4169-9598-CB7472FC7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A94C4D0-A6C3-40AB-AF60-4007CE4A5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BDC7-A453-4B62-B9FF-BE69BD8ECF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6256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C7B6C4-9F88-42BE-99D9-3D806CCFE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1A5B747-F9B5-4F54-B108-78767C121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C45B1-F788-46AE-AAC0-0AB7864C8CDB}" type="datetimeFigureOut">
              <a:rPr lang="de-DE" smtClean="0"/>
              <a:t>25.04.2023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A67BEDA-BEEC-4F65-BD44-DD1952ED2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8E63E57-4E7E-47D1-B0B0-AC421457E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BDC7-A453-4B62-B9FF-BE69BD8ECF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6471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4A892FA-D5D0-4CDD-B263-FCE57786A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C45B1-F788-46AE-AAC0-0AB7864C8CDB}" type="datetimeFigureOut">
              <a:rPr lang="de-DE" smtClean="0"/>
              <a:t>25.04.2023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BAE6DA9-7CE6-4DAD-9EDC-91A54614F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4B5D4EC-4696-4B9B-8CEC-B829BB228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BDC7-A453-4B62-B9FF-BE69BD8ECF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6783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12CF1-C277-4060-A11B-A66F5F21D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30F229D-0B9A-4105-B33F-08ADA8B6F4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016F13E-834F-4186-B3FD-821461159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F4D7724-52BB-442A-A094-6591970C2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C45B1-F788-46AE-AAC0-0AB7864C8CDB}" type="datetimeFigureOut">
              <a:rPr lang="de-DE" smtClean="0"/>
              <a:t>25.04.2023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3B8A8CD-6682-4FB2-A968-4F944D98B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017269-FE69-415D-B18B-A8ADE995B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BDC7-A453-4B62-B9FF-BE69BD8ECF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3847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36A83C-1734-4045-8CCF-03239CF48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EA38AFB-832C-4281-8C33-6485125E5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FD174E-4A5F-491F-8117-27F7DCB0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C45B1-F788-46AE-AAC0-0AB7864C8CDB}" type="datetimeFigureOut">
              <a:rPr lang="de-DE" smtClean="0"/>
              <a:t>25.04.2023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B69454-C1FB-4F77-9FE0-6B8DF35D8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2F3298-1C28-421E-B6F3-C8F2AC7A7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BDC7-A453-4B62-B9FF-BE69BD8ECF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6013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 oran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877A42-A0C7-4C11-ACA4-FD63CDA8FF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93CF487-D4D0-43DF-B054-9230389CDA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158D12-82DA-4460-A905-95F34815B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C45B1-F788-46AE-AAC0-0AB7864C8CDB}" type="datetimeFigureOut">
              <a:rPr lang="de-DE" smtClean="0"/>
              <a:t>25.04.2023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63F0B1-DFF7-47DB-BE2F-B7DD35AA3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4856B9-4D7E-4770-BF97-369A880AC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BDC7-A453-4B62-B9FF-BE69BD8ECF8C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 descr="Playbook">
            <a:extLst>
              <a:ext uri="{FF2B5EF4-FFF2-40B4-BE49-F238E27FC236}">
                <a16:creationId xmlns:a16="http://schemas.microsoft.com/office/drawing/2014/main" id="{B15BB464-0E4E-4509-B492-622B9D7B293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644" y="1365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367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BB5D92C-6120-40B3-9E2A-8F47FF28F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4891C2-0920-4E05-8B7B-C422D63DE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A9E502-2771-465C-99A8-C2C99293C1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C45B1-F788-46AE-AAC0-0AB7864C8CDB}" type="datetimeFigureOut">
              <a:rPr lang="de-DE" smtClean="0"/>
              <a:t>25.04.2023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945EB0-EC7A-4158-ABCF-597F0DFD49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C71A33-1D96-44EF-9D03-B1FACD0C4D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5BDC7-A453-4B62-B9FF-BE69BD8ECF8C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D534D31-B89A-461E-993D-12B890E73DF3}"/>
              </a:ext>
            </a:extLst>
          </p:cNvPr>
          <p:cNvSpPr/>
          <p:nvPr userDrawn="1"/>
        </p:nvSpPr>
        <p:spPr>
          <a:xfrm>
            <a:off x="0" y="0"/>
            <a:ext cx="579863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MasterRectangle">
            <a:extLst>
              <a:ext uri="{FF2B5EF4-FFF2-40B4-BE49-F238E27FC236}">
                <a16:creationId xmlns:a16="http://schemas.microsoft.com/office/drawing/2014/main" id="{56342546-9D97-419E-B801-6FC6EAC4110D}"/>
              </a:ext>
            </a:extLst>
          </p:cNvPr>
          <p:cNvSpPr/>
          <p:nvPr userDrawn="1"/>
        </p:nvSpPr>
        <p:spPr>
          <a:xfrm>
            <a:off x="8610600" y="5586761"/>
            <a:ext cx="2743200" cy="590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ModifyMe</a:t>
            </a:r>
          </a:p>
        </p:txBody>
      </p:sp>
    </p:spTree>
    <p:extLst>
      <p:ext uri="{BB962C8B-B14F-4D97-AF65-F5344CB8AC3E}">
        <p14:creationId xmlns:p14="http://schemas.microsoft.com/office/powerpoint/2010/main" val="2447761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3" r:id="rId3"/>
    <p:sldLayoutId id="2147483664" r:id="rId4"/>
    <p:sldLayoutId id="2147483666" r:id="rId5"/>
    <p:sldLayoutId id="2147483667" r:id="rId6"/>
    <p:sldLayoutId id="2147483669" r:id="rId7"/>
    <p:sldLayoutId id="2147483670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6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BB5D92C-6120-40B3-9E2A-8F47FF28F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4891C2-0920-4E05-8B7B-C422D63DE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A9E502-2771-465C-99A8-C2C99293C1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C45B1-F788-46AE-AAC0-0AB7864C8CDB}" type="datetimeFigureOut">
              <a:rPr lang="de-DE" smtClean="0"/>
              <a:t>25.04.2023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945EB0-EC7A-4158-ABCF-597F0DFD49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C71A33-1D96-44EF-9D03-B1FACD0C4D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5BDC7-A453-4B62-B9FF-BE69BD8ECF8C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D534D31-B89A-461E-993D-12B890E73DF3}"/>
              </a:ext>
            </a:extLst>
          </p:cNvPr>
          <p:cNvSpPr/>
          <p:nvPr userDrawn="1"/>
        </p:nvSpPr>
        <p:spPr>
          <a:xfrm>
            <a:off x="0" y="0"/>
            <a:ext cx="579863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1193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8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FDB91B-3D32-470B-A3DA-C322B58684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Test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0AF6778-1CBA-435A-B48B-A2B137BC78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Template</a:t>
            </a:r>
          </a:p>
        </p:txBody>
      </p:sp>
    </p:spTree>
    <p:extLst>
      <p:ext uri="{BB962C8B-B14F-4D97-AF65-F5344CB8AC3E}">
        <p14:creationId xmlns:p14="http://schemas.microsoft.com/office/powerpoint/2010/main" val="4167997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698D362-9FDC-4015-BB43-63BFD9E58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Orange Title</a:t>
            </a:r>
          </a:p>
        </p:txBody>
      </p:sp>
      <p:sp>
        <p:nvSpPr>
          <p:cNvPr id="4" name="Smiley 3">
            <a:extLst>
              <a:ext uri="{FF2B5EF4-FFF2-40B4-BE49-F238E27FC236}">
                <a16:creationId xmlns:a16="http://schemas.microsoft.com/office/drawing/2014/main" id="{F5B12840-72DA-44A1-A69E-72859A147A6D}"/>
              </a:ext>
            </a:extLst>
          </p:cNvPr>
          <p:cNvSpPr/>
          <p:nvPr/>
        </p:nvSpPr>
        <p:spPr>
          <a:xfrm>
            <a:off x="247185" y="710096"/>
            <a:ext cx="591015" cy="635619"/>
          </a:xfrm>
          <a:prstGeom prst="smileyFace">
            <a:avLst>
              <a:gd name="adj" fmla="val 4653"/>
            </a:avLst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1917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miley 1">
            <a:extLst>
              <a:ext uri="{FF2B5EF4-FFF2-40B4-BE49-F238E27FC236}">
                <a16:creationId xmlns:a16="http://schemas.microsoft.com/office/drawing/2014/main" id="{C4064504-62B8-43B1-95B8-68DA94943B92}"/>
              </a:ext>
            </a:extLst>
          </p:cNvPr>
          <p:cNvSpPr/>
          <p:nvPr/>
        </p:nvSpPr>
        <p:spPr>
          <a:xfrm>
            <a:off x="247185" y="5857256"/>
            <a:ext cx="591015" cy="635619"/>
          </a:xfrm>
          <a:prstGeom prst="smileyFace">
            <a:avLst>
              <a:gd name="adj" fmla="val 4653"/>
            </a:avLst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698D362-9FDC-4015-BB43-63BFD9E58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Blue Title</a:t>
            </a:r>
          </a:p>
        </p:txBody>
      </p:sp>
    </p:spTree>
    <p:extLst>
      <p:ext uri="{BB962C8B-B14F-4D97-AF65-F5344CB8AC3E}">
        <p14:creationId xmlns:p14="http://schemas.microsoft.com/office/powerpoint/2010/main" val="43713157"/>
      </p:ext>
    </p:extLst>
  </p:cSld>
  <p:clrMapOvr>
    <a:masterClrMapping/>
  </p:clrMapOvr>
</p:sld>
</file>

<file path=ppt/theme/theme1.xml><?xml version="1.0" encoding="utf-8"?>
<a:theme xmlns:a="http://schemas.openxmlformats.org/drawingml/2006/main" name="Blue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range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Breitbild</PresentationFormat>
  <Paragraphs>10</Paragraphs>
  <Slides>3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Blue Design</vt:lpstr>
      <vt:lpstr>Orange Design</vt:lpstr>
      <vt:lpstr>Test</vt:lpstr>
      <vt:lpstr>Orange Title</vt:lpstr>
      <vt:lpstr>Blue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Thomas Singer</dc:creator>
  <cp:lastModifiedBy>Thomas Singer</cp:lastModifiedBy>
  <cp:revision>9</cp:revision>
  <dcterms:created xsi:type="dcterms:W3CDTF">2021-03-03T11:00:29Z</dcterms:created>
  <dcterms:modified xsi:type="dcterms:W3CDTF">2023-04-25T08:05:07Z</dcterms:modified>
</cp:coreProperties>
</file>