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CDCC2E7-3492-49FC-A1A9-2006A03807AD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B91B2C-B5E7-4390-8142-3E6B8EBC3D5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46B890F-AFDC-4520-9EFE-EF0C6B6A8ED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0BE82C3-5E51-44D6-9F74-86257D5A6FF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9D708F0-D441-431E-BB09-44262BB82D5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1E885AE-7069-4421-B2A3-1CFD0A017AEA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1CF9FD8-9A24-484D-AEF4-441062CAB6E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54DA24-513D-4FF6-9CED-9265401DB84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7324E3E-20B2-4E17-9A60-F2D97631FB7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731DAC9-DBCE-439C-866F-A9EE8E09CEA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14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96-4B7B-86E1-8FECF11C9C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90715B7-F735-42D1-95A5-31DA7DF4779F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175E8C0-3CEE-43FE-80CA-33B7A386536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ADE69F4-9F2E-435F-8628-0FEB157AB5C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14C212C-232A-4C4C-8A2F-60542D0FFF0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D414FEF-8A4F-4C50-85C8-AAEEE2877C6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FD9B332-A9C6-4861-B3B9-71FE9FF54805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F629EF-2CC4-4EC5-A46E-7BAC03BAAF3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A808BFD-D608-4BA3-ABBA-7E601357BD9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0E417E8-D069-41F7-899D-61449652587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A6ADB6F-DE6B-46D3-9DCB-EEDBA57E727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922749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Point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470977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8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26</cp:revision>
  <dcterms:created xsi:type="dcterms:W3CDTF">2021-03-03T11:00:29Z</dcterms:created>
  <dcterms:modified xsi:type="dcterms:W3CDTF">2022-01-07T13:49:17Z</dcterms:modified>
</cp:coreProperties>
</file>