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002812187102782"/>
          <c:y val="0.11375708347054997"/>
          <c:w val="0.81495485716658533"/>
          <c:h val="0.683458978705724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57917232"/>
        <c:axId val="2126909104"/>
      </c:barChart>
      <c:catAx>
        <c:axId val="195791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56433623255470511"/>
          <c:h val="5.4479704899152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496469"/>
              </p:ext>
            </p:extLst>
          </p:nvPr>
        </p:nvGraphicFramePr>
        <p:xfrm>
          <a:off x="2717800" y="1232430"/>
          <a:ext cx="6189133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4</cp:revision>
  <dcterms:created xsi:type="dcterms:W3CDTF">2021-03-03T11:00:29Z</dcterms:created>
  <dcterms:modified xsi:type="dcterms:W3CDTF">2021-03-10T13:11:23Z</dcterms:modified>
</cp:coreProperties>
</file>