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BE81F3-6B55-4924-B31A-226C20B17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87" y="9525"/>
            <a:ext cx="16478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imageSVG">
            <a:extLst>
              <a:ext uri="{FF2B5EF4-FFF2-40B4-BE49-F238E27FC236}">
                <a16:creationId xmlns:a16="http://schemas.microsoft.com/office/drawing/2014/main" id="{19AAA54D-5C6C-41F5-AB22-24EF0710F0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268" y="635635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  <p:pic>
        <p:nvPicPr>
          <p:cNvPr id="4" name="imageSVG">
            <a:extLst>
              <a:ext uri="{FF2B5EF4-FFF2-40B4-BE49-F238E27FC236}">
                <a16:creationId xmlns:a16="http://schemas.microsoft.com/office/drawing/2014/main" id="{D360B1F3-8C99-4AA2-87B5-94014035E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435" y="292903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3</cp:revision>
  <dcterms:created xsi:type="dcterms:W3CDTF">2021-03-03T11:00:29Z</dcterms:created>
  <dcterms:modified xsi:type="dcterms:W3CDTF">2023-01-13T12:12:49Z</dcterms:modified>
</cp:coreProperties>
</file>