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91612" autoAdjust="0"/>
  </p:normalViewPr>
  <p:slideViewPr>
    <p:cSldViewPr snapToGrid="0">
      <p:cViewPr varScale="1">
        <p:scale>
          <a:sx n="87" d="100"/>
          <a:sy n="87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</cx:f>
        <cx:lvl ptCount="8">
          <cx:pt idx="0">Kategorie 1</cx:pt>
          <cx:pt idx="1">Kategorie 2</cx:pt>
          <cx:pt idx="2">Kategorie 3</cx:pt>
          <cx:pt idx="3">Kategorie 4</cx:pt>
          <cx:pt idx="4">Kategorie 5</cx:pt>
          <cx:pt idx="5">Kategorie 6</cx:pt>
          <cx:pt idx="6">Kategorie 7</cx:pt>
          <cx:pt idx="7">Kategorie 8</cx:pt>
        </cx:lvl>
      </cx:strDim>
      <cx:numDim type="val">
        <cx:f>Tabelle1!$B$2:$B$9</cx:f>
        <cx:lvl ptCount="8" formatCode="Standard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/>
    <cx:plotArea>
      <cx:plotAreaRegion>
        <cx:series layoutId="waterfall" uniqueId="{657BD0CB-0610-4450-A8CD-9432D5AD3B86}">
          <cx:tx>
            <cx:txData>
              <cx:f>Tabelle1!$B$1</cx:f>
              <cx:v>Datenreihe1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DBFF-10BC-48E5-A88D-2055B548AA9A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70779-F866-4EBD-8598-2783E90FD5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0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Waterfall Chart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70779-F866-4EBD-8598-2783E90FD5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63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03046-79FD-4B54-84E0-9DD4A135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037398-1174-40B9-84C4-D476D5A17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DF29C-0343-41B4-8DB1-FC211551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710476-1165-4E33-B605-4D8C2981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07B8E-3AAE-4C43-B693-519DCCC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57570-7265-4412-B20C-95B58A27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F2F0FF-6460-42C5-B3BF-22F447D4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290C4-5B63-49FA-8E2B-25B20AD5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1C629-3918-4281-896A-D66E8A36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C43B4-7501-493A-BD5B-CA944B4C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EDDDB6-DEFA-4FA2-92EF-D742FA13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B94B4-0EF6-4B86-AC4D-6E46E087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FA846-9DD8-4C20-A8B5-5CEE5D6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F6314B-9D1F-4849-9EDB-4C0BED4B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7814-629E-432D-BE55-47739F43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E408D-5CC9-49F6-A63C-8337E74C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914E4-34FB-4846-B513-BF2E71E7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E75FC-20FD-4387-B1FB-C1173F04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D982A-E48B-4237-A2A4-F164D60D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468E9-ADC6-43E4-9B54-37D49119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448F6-E63C-4255-B06E-33F32CDA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5ABDB-1F28-4141-8AC1-8007A137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9F937-BFCE-4428-BA14-37CCE794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D1CB2-A73B-4EE4-ACA3-36838C5E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3FC82-CAB6-4156-8966-AB41814F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0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C27AC-4B4A-43AB-A8C5-48EF73EF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8DC67-12B5-4C0B-BB9D-9104D8970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9C8B1-C845-4840-9F92-645B6649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ACA487-D140-4BC5-9955-0E3A80F4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AB510D-5F12-476C-AF32-6C10FF8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D24B0-0639-453F-BCC3-08328FC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8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0BD7E-90CC-4DA5-B336-4713FBA4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0F45B-06B5-4936-9EE4-4B2709E4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8AEEB-D0B8-4AE4-9765-CB8F7CF20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96F94F-1576-49FF-9E7C-92E6D2E58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80C7A3-24EB-4CC0-A1DD-DC480BAB3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CD61D7-E7DE-4339-BAD7-4317EFCA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482B-6266-4DCB-BBAA-BB962976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6938A0-2E4C-4E9B-9785-5B67EEE1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9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1F12-9C91-4036-AA0E-9FC53B7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E321A8-ADB6-43AD-961A-5B37DB77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F069CF-34B9-42AA-96E7-979BB7BD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DCA986-2C94-4D08-AD3C-84E3DD3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0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237C4A-410C-495C-9DA3-6706CAA9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267365-4141-4BFA-9153-3A62EEC5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DDF20E-2962-4F85-99DA-6F37807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1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08458-F8A4-4FA4-893E-98331E75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4BF678-A9E8-4213-8C92-9914196D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33669-4FC3-4A8F-B323-2168FB11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A33C97-736C-4010-9CC0-3981C751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A2199B-BE17-4937-881C-7A69989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8959C0-5944-4E5D-94B6-0D76395F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7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576C3-70A9-475F-8422-5A6D6FD2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C5BC47-C69B-4C96-9D9A-728DC09FF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128FA4-D0C8-4403-8B2E-1F7F363F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7D07BA-1703-40F8-9A84-1563AA9E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0C0176-B038-4041-91F2-C6CD1F77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A23F6-B669-43DF-9098-BE0D2208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4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04883B-ACBB-4A65-847D-8EF8F187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A5FF2-CAC8-4735-A862-BDD63904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E508E-F9B4-4830-8CF0-806EA8A79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A232-FB8C-4A43-B170-F9384B374447}" type="datetimeFigureOut">
              <a:rPr lang="de-DE" smtClean="0"/>
              <a:t>31.10.2022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EC76E-E045-4FE8-B072-FAACDC60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415BE-4CDD-4AAB-AFEF-8D0A4C69F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A030-EAEE-4F53-B5C6-FAC7CA83A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5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Waterfall 1">
                <a:extLst>
                  <a:ext uri="{FF2B5EF4-FFF2-40B4-BE49-F238E27FC236}">
                    <a16:creationId xmlns:a16="http://schemas.microsoft.com/office/drawing/2014/main" id="{57C266A9-77CF-4669-814B-51D3E2CEE7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0436996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Waterfall 1">
                <a:extLst>
                  <a:ext uri="{FF2B5EF4-FFF2-40B4-BE49-F238E27FC236}">
                    <a16:creationId xmlns:a16="http://schemas.microsoft.com/office/drawing/2014/main" id="{57C266A9-77CF-4669-814B-51D3E2CEE7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78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Singer</dc:creator>
  <cp:lastModifiedBy>Thomas Singer</cp:lastModifiedBy>
  <cp:revision>1</cp:revision>
  <dcterms:created xsi:type="dcterms:W3CDTF">2022-10-31T07:52:16Z</dcterms:created>
  <dcterms:modified xsi:type="dcterms:W3CDTF">2022-10-31T07:54:08Z</dcterms:modified>
</cp:coreProperties>
</file>